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62" r:id="rId4"/>
    <p:sldId id="263" r:id="rId5"/>
    <p:sldId id="266" r:id="rId6"/>
    <p:sldId id="264" r:id="rId7"/>
    <p:sldId id="265" r:id="rId8"/>
    <p:sldId id="277" r:id="rId9"/>
    <p:sldId id="278" r:id="rId10"/>
    <p:sldId id="279" r:id="rId11"/>
    <p:sldId id="280" r:id="rId12"/>
    <p:sldId id="271" r:id="rId13"/>
    <p:sldId id="272" r:id="rId14"/>
    <p:sldId id="270" r:id="rId15"/>
    <p:sldId id="274" r:id="rId16"/>
    <p:sldId id="267" r:id="rId17"/>
    <p:sldId id="275" r:id="rId18"/>
    <p:sldId id="273" r:id="rId19"/>
    <p:sldId id="276" r:id="rId20"/>
    <p:sldId id="281" r:id="rId21"/>
    <p:sldId id="282" r:id="rId22"/>
    <p:sldId id="285" r:id="rId23"/>
    <p:sldId id="284" r:id="rId24"/>
    <p:sldId id="283" r:id="rId25"/>
    <p:sldId id="286" r:id="rId26"/>
    <p:sldId id="269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BD4CB"/>
    <a:srgbClr val="CBC1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03-15T10:26:40.197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ignorePressure" value="1"/>
    </inkml:brush>
  </inkml:definitions>
  <inkml:traceGroup>
    <inkml:annotationXML>
      <emma:emma xmlns:emma="http://www.w3.org/2003/04/emma" version="1.0">
        <emma:interpretation id="{16BEA7D6-7CD5-4744-BBD3-F00ADFE80655}" emma:medium="tactile" emma:mode="ink">
          <msink:context xmlns:msink="http://schemas.microsoft.com/ink/2010/main" type="writingRegion" rotatedBoundingBox="13710,14446 16171,14505 16152,15323 13691,15264"/>
        </emma:interpretation>
      </emma:emma>
    </inkml:annotationXML>
    <inkml:traceGroup>
      <inkml:annotationXML>
        <emma:emma xmlns:emma="http://www.w3.org/2003/04/emma" version="1.0">
          <emma:interpretation id="{19F7871D-F3F9-4D9A-9ACA-52FF04656DFF}" emma:medium="tactile" emma:mode="ink">
            <msink:context xmlns:msink="http://schemas.microsoft.com/ink/2010/main" type="paragraph" rotatedBoundingBox="13710,14446 16171,14505 16152,15323 13691,1526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B64A5CF-24B6-4D66-A166-1BCFE09A8878}" emma:medium="tactile" emma:mode="ink">
              <msink:context xmlns:msink="http://schemas.microsoft.com/ink/2010/main" type="line" rotatedBoundingBox="13710,14446 16171,14505 16152,15323 13691,15264"/>
            </emma:interpretation>
          </emma:emma>
        </inkml:annotationXML>
        <inkml:traceGroup>
          <inkml:annotationXML>
            <emma:emma xmlns:emma="http://www.w3.org/2003/04/emma" version="1.0">
              <emma:interpretation id="{3F350991-88A6-46D2-A3AE-7EFDD9044269}" emma:medium="tactile" emma:mode="ink">
                <msink:context xmlns:msink="http://schemas.microsoft.com/ink/2010/main" type="inkWord" rotatedBoundingBox="13710,14446 16171,14505 16152,15323 13691,15264"/>
              </emma:interpretation>
              <emma:one-of disjunction-type="recognition" id="oneOf0">
                <emma:interpretation id="interp0" emma:lang="en-US" emma:confidence="0">
                  <emma:literal>facts.</emma:literal>
                </emma:interpretation>
                <emma:interpretation id="interp1" emma:lang="en-US" emma:confidence="0">
                  <emma:literal>• fires.</emma:literal>
                </emma:interpretation>
                <emma:interpretation id="interp2" emma:lang="en-US" emma:confidence="0">
                  <emma:literal>• fists.</emma:literal>
                </emma:interpretation>
                <emma:interpretation id="interp3" emma:lang="en-US" emma:confidence="0">
                  <emma:literal>fats.</emma:literal>
                </emma:interpretation>
                <emma:interpretation id="interp4" emma:lang="en-US" emma:confidence="0">
                  <emma:literal>• fits.</emma:literal>
                </emma:interpretation>
              </emma:one-of>
            </emma:emma>
          </inkml:annotationXML>
          <inkml:trace contextRef="#ctx0" brushRef="#br0">12 91,'-3'0,"-2"-4,1-3,4-1,2-3,4-2,1-3,-1-1,-1 2</inkml:trace>
          <inkml:trace contextRef="#ctx0" brushRef="#br0" timeOffset="16309">11 33,'-3'0,"-2"-3,5-5,4-4,5-2,1-4,6 0,2-2,-1 0,0 4,-4 1,0 2,-2 2,-1-2,-1-1,4-2,3-1,-1-1,0 2,-2 1,-4-3,0-2,2 2,-2 1,2 4,-1 0,0 3,-1 0,1-2,3 1,-2-1,1 3,-2-2,4-2,0-1,0-2,2 1,0 4,2 1,-3-2,-1 1,1 3,1 3,1-1,1 0,0 1,1-1,0 0,0 1,-3-2,-1 0,-3-1,2 0,3 1,-2-1,0 1,1 2,0 1,1 1,1 2,1 1,-1 0,1 0,1 1,-1-1,0 0,0 0,0-3,0-1,-3-3,-2-1,1-2,1 1,0 2,2 2,0 2,1 1,0 2,0 0,0 0,0 0,3 1,2-1,-1 0,2 0,1 1,-2-1,-1 0,-1 0,-2 0,0 0,-1 0,3 0,1 0,-3 3,-3 1,0 0,0-1,1 0,-1-2,2 0,-1-1,1 0,0 0,3 0,1 0,1 0,-2 0,-1-1,0 1,-2 0,4 0,0 0,0 0,-1 7,-1 1,3 4,0-1,-1-2,-1-3,-4 1,-2-1,-4 2,0 3,0 0,-1 0,0 6,2-1,2 1,1 0,-1 1,2 0,2 4,1 4,1-2,-4-1,-5-3,-1-4,-2-1,-3 0,-2 0,1-2,0 3,-2 5,0 3,2-3,4 1,3 0,3-3,-1-2,0-1,1 0,4 1,0 1,-1 0,-4-6,-6-5,-9-7,-4-6,-4-6,-1-4,2-3,-2-4,-2 2,2 1,1 0,0 2,1-1,-1 4,-3-3,-1-4,-3-2,-2 0,0 4,2 3,-3 0,3 0,0 3,3 1,1-1,-2-1,0 2,1-1,-4 0,-1 2,2 0,0 1,3 7,4 10,3 7,6 8,7 0,1 0,3 0,3-1,2 0,2-1,1 0,0-3,-3-2,-1 1,1-2,-4-1,1-2,-3 1,1-2,1-3,2-1,-1 4,-3 3,0 4,-2 2,1-2,3-4,-2 0,-1 0,-3 2,-3 2,-1-6,-1-7,-1-7,-1-7,1-4,-4-3,-1-2,1 0,0-1,-1 1,-4 3,0 2,-2 0,-2-1,-3 3,0-4,-3 2,1 3,-5 4,-1 0,1-2,0-3,2-2,-3-1,0-2,0 2,2 1,4 0,9 2,8 3,9 4,5 6,7 9,7 10,5 8,1 2,-6-6,-14-11,-12-10,-9-6,-11-6,-4-3,-2-4,0-1,1 1,2 5,1 3,0 1,2 1,0 3,0 1,1-2,-1 0,0-2,0-4,0-3,1 2,-5 1,3 1,2 1,-1 3,-2-5,-1 0,0 2,0 2,1 3,0 1,2 2,0-2,0-1,0 0,0 1,0 1,0 1,0 1,0 0,-3 0,-1 0,0 0,1 0,0 0,-1 0,-1 0,0 0,2 0,1 0,1 0,-3 0,0 0,0 0,1 0,1 0,0 0,-1 0,-2 0,1 0,1 0,7 0,10 0,9 0,6-3,6-1,2 0,3 0,-1 2,1 1,0 0,-1 1,-1 0,1 0,-1 0,0 0,0 0,-1 0,1 0,0 0,0 0,0 0,0 0,0 0,3 0,1 0,0 0,0 0,-2 0,3 0,0 0,-1 0,-1 0,-1 0,3 0,0 0,-1 0,2 0,1 0,-2 0,2 4,0 3,-2 1,-1 0,2-3,-1-1,0-1,1 1,-3 4,-2 0,-4 2,1 0,1-3,1-1,0-3,0-1,0 1,1 2,2 2,-2 3,-7 0,-10-1,-12-6,-7-7,-4-2,-2-1,-1 2,1 1,1 1,0 2,-2 0,-1 1,1 0,1 0,1 1,0-1,2 0,0-3,0-1,3-4,2 1,-1 0,0 3,-2-3,3-2,0 0,3 1</inkml:trace>
          <inkml:trace contextRef="#ctx0" brushRef="#br0" timeOffset="-9530">2409 25,'-4'0,"-5"0,-9-4,-6-10,2-9,4-6,2-5,-1-1,2 1,1 3,-3 3,3 1,-5 3,2 0,-2 1,0 0,-6-4,-5-1,1 0,2 1,2 1,-3 1,-1 1,1 4,1 6,1 5,-3 0,0 2,1 2,0 2,2 1,-3 1,-4 1,-1 0,2 1,2-1,-2 0,-3 1,1-1,-3 0,2 0,2 0,0 0,0 0,3 0,2 0,2 0,1 0,-2 0,-2 0,1 0,1 0,2 0,0 0,1 0,0 0,1 0,-4 0,-1 0,-1 0,2 0,1 0,1 0,1 0,0 0,5 4,1 1,0 0,3 3,-4 4,-3 0,-1-2,3 2,1-3,0-1,-1-3,-1-2,-1-1,3 2,1 1,4 4,0 4,-2 3,-1 4,-3 2,-1 1,-2 1,4 0,5 0,1-4,2-1,-1-1,-1 2,-4 0,-2 2,-2 0,-2 1,0 0,-1 5,4 0,2-3,3-3,1 0,2-1,0-4,1 0,3 0,3-2</inkml:trace>
          <inkml:trace contextRef="#ctx0" brushRef="#br0" timeOffset="18145">2286-289,'0'3,"0"4,0 5,0 3,0 5,0 3,0 1,0-1,0-1,0-1,3-4,4-2,5-3,3-4,2-3,-1 1,-5 2,-2 3,-4 1</inkml:trace>
          <inkml:trace contextRef="#ctx0" brushRef="#br0" timeOffset="18595">2381-5,'0'-3,"0"-5,0-3,0-1</inkml:trace>
          <inkml:trace contextRef="#ctx0" brushRef="#br0" timeOffset="22905">978-611,'3'0,"8"0,5 0,3 0,1 0,1 0,0 0,0 0,-1-3,-1-1,1 0,-1 0,0 2,0 1,3 0,1 1,0 0,2 0,1 0,-2 0,-1 0,-1 0,-2 0,3 0,0 0,0 0,3 0,-1 0,-1 0,-1 0,-2 0,3 0,0 0,-1 0,2 0,1 0,-2 0,-1 0,-2 0,-1 0,0 0,-1 0,3 0,1 0,3 0,0 4,3 6,-1 3,-6 2,-8-2,-11-3,-9-3,-7-6,-1-6,-1-6,-1-4,-2-3,-1 2,4 3</inkml:trace>
        </inkml:traceGroup>
      </inkml:traceGroup>
    </inkml:traceGroup>
  </inkml:traceGroup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03-15T10:36:26.074"/>
    </inkml:context>
    <inkml:brush xml:id="br0">
      <inkml:brushProperty name="width" value="0.21167" units="cm"/>
      <inkml:brushProperty name="height" value="0.21167" units="cm"/>
      <inkml:brushProperty name="color" value="#538135"/>
      <inkml:brushProperty name="ignorePressure" value="1"/>
    </inkml:brush>
  </inkml:definitions>
  <inkml:traceGroup>
    <inkml:annotationXML>
      <emma:emma xmlns:emma="http://www.w3.org/2003/04/emma" version="1.0">
        <emma:interpretation id="{B309ACCD-445A-415A-97DB-7B94359B5A2D}" emma:medium="tactile" emma:mode="ink">
          <msink:context xmlns:msink="http://schemas.microsoft.com/ink/2010/main" type="inkDrawing" rotatedBoundingBox="21546,11102 23568,7653 24275,8068 22254,11517" semanticType="callout" shapeName="Other">
            <msink:sourceLink direction="to" ref="{E10520BB-9F8D-4CBC-8336-A54E207118D2}"/>
            <msink:sourceLink direction="from" ref="{E10520BB-9F8D-4CBC-8336-A54E207118D2}"/>
          </msink:context>
        </emma:interpretation>
      </emma:emma>
    </inkml:annotationXML>
    <inkml:trace contextRef="#ctx0" brushRef="#br0">152 2772,'6'0,"13"6,9 7,5 2,9 4,3-2,-1-3,-2 2,-2 3,-3 5,-2-3,-1 2,0-4,-1 2,0 1,-6 4,-1-3,5-5,-1 0,-2-4,-4 3,-12 3,-9 4,-16-2,-11-4,-13-6,0 1,-6-2,0-3,0 4,3 4,2 1,2-4,2 2,0-1,0 2,1-1,6 2,2 5,-1-3,4 2,0-2,-7-6,-5-4,4-9,7-11,7-8,6-14,5-6,4-2,1 0,2 2,-1 1,0 2,0 1,0 1,-1 0,1 1,-1 0,0-6,0-2,0 1,0-5,5 6,14 9,9 10,0 14,0 8,2 3,1 7,2 2,5 3,3 0,0 1,-2 5,-1-2,-2-5,-1 6,-1 0,-6 1,-2-2,-6 0,-12-4,-18-4,-14-4,-13-4,-7-3,-1-2,1 6,2 0,3 1,8 3,4 1,-6-1,4 2,1 6,4-6,8-11,5-11,5-16,4-8,2-11,1-2,0 0,0 3,0 3,12 9,13 9,10 15,3 8,-4 11,3 8,-5 7,-3-1,0 1,0-4,-5 0,-12-4,-14 1,-13-3,-21 2,-16 3,-10-2,-7 7,-3 0,6 0,7-4,2 1,17-5,26-5,21-4,15-4,9-3,5-2,-4-6,-2-3,0 1,0 1,0 2,1 3,0 0,1 1,1 1,-12 1,-15 5,-15 2,-11 5,-8 6,-11 6,-5-2,0 1,12-3,23-12,19-12,13-6,13-1,2-5,-2-6,0 1,-2-1,0 2,-1 4,0 6,-1-3,-5-3,-3-1,1 3,-4-1,-11 0,-14-7,-12-2,-15 5,-7 4,-4-1,0 3,-5-3,6-5,3 2,9 9,9 12,7 11,6 9,5 6,1 4,13-4,9-6,13-14,0-13,-5-12,-9-9,-1-12,-5-4,-5-8,2 0,5 7,-1 0,2-4,5-6,3 0,3 4,3-2,1 2,6-2,3 2,0 3,3 4,1 2,3-2,-6-6,-11-1,0-4,2 2,-7 3,5-1,2-4,1 0,0-1,6-9,-4-5,2 2,1 2,-6-6,-4-2,-1-1,-5 0,-2 2,2 1,2 1,3 6,-4 3,5-1,-3-1,-5 4,5 1,-3 3,-5 1,0 8,-3 6,1 4,-3 2,-2 0,1 7,-1 1,-3-1,-3-2,4 4,-1-6,-1-3,-8 3,-10 7,-8 13,-7 14,-6 5,-2 8,-7 5,-3 6,6 2,4-3,2-7,0-6,11-1,15 3,14 5,16-2,11 7,4-1,6 7,8-3,5 6,-1-5,0 0,-9-1,-7-5,-6-7,-8-12,-9-13,-9-11,-4-8,-5-5,-2-3,0-2,-1 0,0 0,1 1,-5 1,-2 0,0 0,2-5,2-2,-4 0,-1 2,2 2,1 1,2 1,-4 1,-6 6,-7 8,-11 8,-5 10,-3 7,0 14,1 2,2 17,1 11,1-1,1 2,1-2,5-4,14-8,15-11,12-10,16-7,9-5,3-3,6-2,1 0,-2 0,-3 6,-9 8,-11 8,-8 12,-8-6,-4-12,-3-21,-2-14,0-9,1-6,-1 10,1 8</inkml:trace>
  </inkml:traceGroup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03-15T10:40:19.568"/>
    </inkml:context>
    <inkml:brush xml:id="br0">
      <inkml:brushProperty name="width" value="0.21167" units="cm"/>
      <inkml:brushProperty name="height" value="0.21167" units="cm"/>
      <inkml:brushProperty name="color" value="#7030A0"/>
      <inkml:brushProperty name="ignorePressure" value="1"/>
    </inkml:brush>
  </inkml:definitions>
  <inkml:traceGroup>
    <inkml:annotationXML>
      <emma:emma xmlns:emma="http://www.w3.org/2003/04/emma" version="1.0">
        <emma:interpretation id="{AA7ECD36-26E3-4D94-B544-8CD3742AA3CA}" emma:medium="tactile" emma:mode="ink">
          <msink:context xmlns:msink="http://schemas.microsoft.com/ink/2010/main" type="writingRegion" rotatedBoundingBox="20543,2299 23435,3206 23213,3914 20321,3007"/>
        </emma:interpretation>
      </emma:emma>
    </inkml:annotationXML>
    <inkml:traceGroup>
      <inkml:annotationXML>
        <emma:emma xmlns:emma="http://www.w3.org/2003/04/emma" version="1.0">
          <emma:interpretation id="{BD971B27-E786-44DA-B816-EE883982EE67}" emma:medium="tactile" emma:mode="ink">
            <msink:context xmlns:msink="http://schemas.microsoft.com/ink/2010/main" type="paragraph" rotatedBoundingBox="20543,2299 23435,3206 23213,3914 20321,300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56A2A9B-1CD9-44E9-B66B-AF0AFDC42DD0}" emma:medium="tactile" emma:mode="ink">
              <msink:context xmlns:msink="http://schemas.microsoft.com/ink/2010/main" type="line" rotatedBoundingBox="20543,2299 23435,3206 23213,3914 20321,3007"/>
            </emma:interpretation>
          </emma:emma>
        </inkml:annotationXML>
        <inkml:traceGroup>
          <inkml:annotationXML>
            <emma:emma xmlns:emma="http://www.w3.org/2003/04/emma" version="1.0">
              <emma:interpretation id="{E10520BB-9F8D-4CBC-8336-A54E207118D2}" emma:medium="tactile" emma:mode="ink">
                <msink:context xmlns:msink="http://schemas.microsoft.com/ink/2010/main" type="inkWord" rotatedBoundingBox="20543,2299 23435,3206 23213,3914 20321,3007">
                  <msink:destinationLink direction="to" ref="{C1E97F7E-1BD7-4847-868F-0F66B4915886}"/>
                  <msink:destinationLink direction="from" ref="{C1E97F7E-1BD7-4847-868F-0F66B4915886}"/>
                  <msink:destinationLink direction="to" ref="{B309ACCD-445A-415A-97DB-7B94359B5A2D}"/>
                  <msink:destinationLink direction="from" ref="{B309ACCD-445A-415A-97DB-7B94359B5A2D}"/>
                </msink:context>
              </emma:interpretation>
              <emma:one-of disjunction-type="recognition" id="oneOf0">
                <emma:interpretation id="interp0" emma:lang="en-US" emma:confidence="0">
                  <emma:literal>m</emma:literal>
                </emma:interpretation>
                <emma:interpretation id="interp1" emma:lang="en-US" emma:confidence="0">
                  <emma:literal>z</emma:literal>
                </emma:interpretation>
                <emma:interpretation id="interp2" emma:lang="en-US" emma:confidence="0">
                  <emma:literal>•</emma:literal>
                </emma:interpretation>
                <emma:interpretation id="interp3" emma:lang="en-US" emma:confidence="0">
                  <emma:literal>M</emma:literal>
                </emma:interpretation>
                <emma:interpretation id="interp4" emma:lang="en-US" emma:confidence="0">
                  <emma:literal>2</emma:literal>
                </emma:interpretation>
              </emma:one-of>
            </emma:emma>
          </inkml:annotationXML>
          <inkml:trace contextRef="#ctx0" brushRef="#br0">202 624,'-12'0,"-3"-6,-5-13,-5-9,2-11,-1 1,4 1,5 2,5 0,5 1,-3-5,0-2,1 1,2 1,2 1,1 3,7 6,9 8,12 8,19 6,8-1,1 0,-4 2,-4 2,-4 1,-5 2,-1-5,3-2,2 1,-7 8,-15 8,-16 9,-8 7,-10 11,-7 4,-1 2,5-1,-2 4,-1 0,1-2,-1-2,3-3,5-2,-1-8,-5-2,2 0,-2-4,-4-7,3-10,3-13,6-10,5-8,2-5,3-3,2-2,-6 0,-2 1,1 0,1 0,1 1,2 0,6 6,9 8,7 7,7 6,4-1,2 0,-10 1,-15 9,-8 8,-10 4,-4 4,2 5,1 5,10 2,15-3,17-1,21-4,6-1,0-4,-5 1,6 3,4 4,-2-2,-7 0,-7-4,1 1,-3-3,-3-4,-3-5,-2-4,-3 4,6 6,0 0,6 4,0-2,-7 3,0 4,6 3,0-3,-1 1,-3-4,3 1,0 1,-2-2,-3-4,4-6,0-4,-1 3,-3-1,-1 5,-3-1,-1-1,-6 2,-2-1,0 4,1-2,2-2,7-4,-2 2,4 0,1-1,6-4,1-1,-2 4,-3 6,-2 0,-3 5,-1-2,-7 2,-2-2,-1-4,2 1,2 5,2-2,-5 2,-12-1,-15-5,-12-4,-10-4,-6-2,-11-3,-3 0,-6-6,6-8,3-2,4 2,2 4,-4 3,-2 3,0 2,-4 2,0 0,7-5,10-8,9-7,14-5,13-5,11-3,2-1,2 4,-2 3,1 0,2 4,-4 0,1 5,-3-1,0 3,-3-1,-3-4,0-4,5 3,-1-1,2-3,-2-1,2 2,-3 1,2 4,4 0,-2 9,1 7,-3 9,1 9,-2 9,-5 5,2 5,10 18,0 18,8 9,-1 2,-7-6,-6-11,-2-10,3-8,-2-18,-10-13,-11-10,-11-4,-14-3,-14-1,-5 0,0 1,2 1,4 1,3 1,2-1,2 1,7-5,3-8,5-7,6-7,6-3,4-3,2-7,2-2,1 0,6 7,8 4,0 2,5 5,3 2,-1 15,-5 15,0 6,4 1,3-3,4 3,2 4,-4 5,-6-7,-6-13,-6-12,-5-11,-2-13,-1-7,-1-3,-6 0,-2 2,-5 2,0 2,-3 1,1 12,3 16,4 15,4 11,2 9,2 5,1 2,1 1,-1 1,1-1,0-1,-1 0,6-1,7-1,8 6,-1 2,-3-6</inkml:trace>
        </inkml:traceGroup>
      </inkml:traceGroup>
    </inkml:traceGroup>
  </inkml:traceGroup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03-15T10:41:44.283"/>
    </inkml:context>
    <inkml:brush xml:id="br0">
      <inkml:brushProperty name="width" value="0.21167" units="cm"/>
      <inkml:brushProperty name="height" value="0.21167" units="cm"/>
      <inkml:brushProperty name="color" value="#ED1C24"/>
      <inkml:brushProperty name="ignorePressure" value="1"/>
    </inkml:brush>
  </inkml:definitions>
  <inkml:traceGroup>
    <inkml:annotationXML>
      <emma:emma xmlns:emma="http://www.w3.org/2003/04/emma" version="1.0">
        <emma:interpretation id="{BD594FD6-C3DB-4BCA-B6E2-159BEC58C08F}" emma:medium="tactile" emma:mode="ink">
          <msink:context xmlns:msink="http://schemas.microsoft.com/ink/2010/main" type="inkDrawing" rotatedBoundingBox="9480,8966 16275,8965 16276,9891 9481,9892" semanticType="callout" shapeName="Other"/>
        </emma:interpretation>
      </emma:emma>
    </inkml:annotationXML>
    <inkml:trace contextRef="#ctx0" brushRef="#br0">679 926,'0'-6,"0"-13,0-14,0-8,0-14,0-3,0-9,0-4,0-7,0 3,0 4,0 8,0 9,0 9,0 5,0-2,-6 2,-7 6,-8 10,-11 14,0 15,-6 12,-3 9,-5 5,-1 4,3 1,-4 0,-10-5,-1-4,4 1,6-5,5-1,10 1,23 4,18 7,20 4,10 2,5 4,2-4,-2 2,-2-7,3 3,-5 1,-4-7,-2-3,0-6,0-8,-6-11,-7-13,-7-9,-6-9,-3-4,-2-9,-2-4,0 1,-1 2,1 2,6-4,2 0,0 2,-2 1,0 3,-3 1,-6 8,-14 19,-16 22,-7 16,-3 2,1-4,2-1,2 1,-4-5,0-5,2-6,7 1,10 4,9 5,18 4,15 5,9 2,12 1,11 1,2 0,4 1,-2-7,-5-7,-10-2,-12 2,1 2,-5 4,0-3,-4-12,-5-13,-6-17,-3-13,-3-5,-2-3,0-1,-1 2,0-5,0-1,0-4,1 1,0 2,-1 3,1 4,1-4,-7 0,-2 1,-4 8,-13 9,-2 20,-12 23,-1 19,-5 14,6 4,10-1,8-17,10-19,5-20,4-20,3-18,1-9,5 5,8 3,1 4,4 7,-2 3,-4 17,-4 22,-4 25,-3 18,-2 5,-1-2,-1 0,6-9,7-15,8-11,0-17,3-9,-3-10,-5-15,12-2,42 4,65 6,62 6,48 5,28 4,8 3,-16 2,-35 0,-46 0,-47 0,-42 0,-31 0,-15-1,-4 0,-4 0,8 0,7 0,1 0,-4 0,0 0,3 0,-2 0,7 0,-2 0,-4 0,6 0,3 0,9 0,8 0,3 0,4 0,4 0,10 0,-2 0,6 0,13 0,4 0,3 0,-7 0,-8 0,-10 0,-12 0,-3 0,-4 0,0 0,-2 0,-3 0,-8 0,-11 0,-9 0,-7 0,-5 0,-3 0,-1 0,0 0,5 0,2 0,1 0,-1 0,3 0,2-6,-2-1,3 0,6-5,-6-5,-5 0,-3 2,-3 5,-1 3,-1 3,6 3,2 0,0 2,-2 0,-1-1,-1 1,5-1,0 1,-6-12,-20-4,-19-11,-14-1,-10 4,-6 7,-2-1,-2 3,-5-2,-1 2,1 4,3 2,2 4,1-4,3 0,0-5,6-5,3 0,-1-3,4 8,7 12,5 12,15 10,8 12,1 7,-2 2,-2-1,-4-1,3-2,6 4,0 1,-2-2,-3 4,-4 0,8-3,3-1,-2 2,-4 0,-3-1,-4-3,4-1,12-8,7-9,6-8,3-12,-6-12,-1-9,0-2,0-3,2-8,-5-4,-2-2,2 6,-4 3,0 6,-4 2,1-1,-3-2,-4-3,-5-8,-2-3,-9 4,-9 9,-7 9,-7 6,-5 7,-1 2,-2 3,0 0,0 7,0 6,6 8,8 5,8 4,6 2,4 2,2-1,2 1,1-17,-1-18,1-14,4-11,2-6,0-4,-2-2,4 0,6 6,5 9,6 8,-2 11,-6 13,-5 10,-6 7,-4 5,-2 8,-3 4,1-1,-2-2,1-2,-5-2,-8-1,-1-2,-4-1,-4-5,1-14,5-15,6-13,3-9,5-7,1-4,2-2,1 0,0 0,0 12,0 15,-6 10,-8-7,-2-8,2-7,-2-12,-5 0,1 6</inkml:trace>
  </inkml:traceGroup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03-15T10:42:09.826"/>
    </inkml:context>
    <inkml:brush xml:id="br0">
      <inkml:brushProperty name="width" value="0.21167" units="cm"/>
      <inkml:brushProperty name="height" value="0.21167" units="cm"/>
      <inkml:brushProperty name="color" value="#FFD965"/>
      <inkml:brushProperty name="ignorePressure" value="1"/>
    </inkml:brush>
  </inkml:definitions>
  <inkml:trace contextRef="#ctx0" brushRef="#br0">0 0,'0'6,"6"2,7-1,14-1,18-2,19-2,10 0,3-2,-4 0,-11 0,-3 0,-7-1,0 1,-4 0,-4 0,-4 0,3 0,-1 0,-1 5,-2 3,-8 5,2 6,2 6,-6 3,4-2,2 0,6-4,2 5,0-2,3 6,0 4,-3 1,-2 1,-3 4,4 2,0-1,10 10,2 1,9 9,-1-1,-5-4,-1-2,2 3,-10-4,-1-5,-9 0,-5 3,-2-6,4-1,-3-2,-1-2,-7-3,-1-2,-5 4,1 7,2 1,4-2,3-4,2 4,-3-2,10 10,5 6,0 0,0 0,-3-5,10 7,8-3,0 1,-5-11,1-1,-3-4,-4 2,6-7,1 2,-3-6,7 7,10 3,1-1,4 4,3-7,-1 2,-2-2,-1-7,-1-4,-2-1,-1-6,6-6,1-1,5 3,-5-3,-3 3,2 3,1-1,-1-6,4 7,6 6,1-3,2 1,-1-5,-5-5,2-6,4-4,10-4,0-2,1 0,-5-1,-7 0,-6 0,0 0,-1 1,-9-1,-5 1,-7 0,-8 0,-1 0,-3 0,-3 0,-3 0,3-5,0-3,-2 1,-1 1,-2-4,-2-6,0 0,4-3,2 2,4-3,-4-2,-4 1,-3 5,-1 0,-6-4,-2-4,0-3,2-3,-4-2,-6-8,-6-7,-4-7,-4-7,-2-3,-2 3,0-5,0 2,0 8,0 7,1 6,-1 4,1-1,0-7,0-5,0-7,0-3,0 2,0 6,0 7,0 5,0-1,0 1,-5 7,-3 4,1 2,1 0,-4 5,0 1,-10-13,-1-6,2-1,-6-5,1 0,4 2,-6-1,-3 0,2-2,6 1,1 8,4 7,-1-4,2-1,4 1,4 0,-3 2,1-6,1-1,-9-4,-7-1,0 2,-1 4,-2 8,3-2,6 0,-5 0,1 0,4 12,5 16,6 14,3 18,2 9,2 6,1 1,0 0,0-2,0-2,-1 4,0 2,1-2,-1-2,0-2,0-1,11-7,15-15,10-8,9-18,2-12,0-8,-8-3,-6 3,-2 7,-7 3,-1 5,-5-1,0 3,-3-1,2-5,3 3,5 3,-3-1,-16 2,-14-7,-13-2,-7 5,-11-7,-4 1,-1 5,2 5,2 0,2-4,2 2,1 2,2 5,0 4,-6-4,-2 0,7 14,14 10,10 10,14 5,5 4,7 1,6 1,6 0,3-7,2-7,2-9,-1-5,1-5,0-2,-1-2,0-1,5 1,-9-1,-16 1,-16 1,-13-1,-10 1,-6 0,-4 0,-1 6,5 7,3 2,-1 4,0-2,5-8,6-13,6-10,6-4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03-15T10:42:09.828"/>
    </inkml:context>
    <inkml:brush xml:id="br0">
      <inkml:brushProperty name="width" value="0.21167" units="cm"/>
      <inkml:brushProperty name="height" value="0.21167" units="cm"/>
      <inkml:brushProperty name="color" value="#ED1C24"/>
      <inkml:brushProperty name="ignorePressure" value="1"/>
    </inkml:brush>
  </inkml:definitions>
  <inkml:trace contextRef="#ctx0" brushRef="#br0">0 985,'6'0,"7"-6,8-1,5-12,16-7,17-12,16-10,18-8,10-1,5 4,7 0,11 3,9 4,2 5,-4 3,-13 2,-16 8,-15 8,-16 8,-3 6,-9 4,-8 2,-8 1,-6 1,2-1,0 0,-2 0,4 0,6-1,1 0,3 0,-3 0,9 0,5 0,8 0,4 6,-6 7,-3 2,-7 9,-8 1,-2-4,-4-5,-3-6,-4-4,-3-4,-2 4,-1 7,0 1,0-2,0 8,-1 1,1-3,1 1,5-3,2 2,-7 3,-2-1,-1-5,-1-5,0-4,2-2,0-3,1 4,0 2,-6 5,-12 1,-15-3,-13-2,-22-3,-10-2,-9-1,-1-2,-2 0,2-1,0 1,3-1,-1 1,4 0,3-1,4 1,4 0,-3 0,0 0,1 0,13 0,22 0,30 0,26 0,23-5,10-3,2 1,-9 1,-5-9,-9-3,-10-3,-8 1,-7 4,-9 0,-9-4,-9-4,-6-3,-3-3,-9-8,-8-3,-2-6,-9-6,0 0,4 3,6-6,-6 0,1 4,-1 5,-9 11,-5 16,4 19,2 20,0 6,5 6,2 2,-2 2,-2 6,4 2,6-1,-1-1,-2 2,2 1,-1-7,2 1,4 0,-1-7,1-3,4 0,-4-5,2-1,-4-4,7-5,10-10,17-7,10-1,6-1,2-4,-4-7,-2 0,-2 3,1-3,1 3,6 3,3-2,-6-10,-8-8,-9-8,-7-11,-5-1,-4 2,-2 3,-1 5,1 2,-1 4,1 1,-5 6,-8 9,-1 12,2 14,3 11,-2 8,0 5,3 4,3 1,-4-6,1-2,1 0,2 1,2 1,2 1,-4 1,-8 1,-6-5,0-2,-2-5,8-7,17-5,15-4,16-3,6-2,4-1,-1 0,-2 0,-2 0,-2 0,-2 1,-1-1,-6 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03-15T10:42:09.829"/>
    </inkml:context>
    <inkml:brush xml:id="br0">
      <inkml:brushProperty name="width" value="0.21167" units="cm"/>
      <inkml:brushProperty name="height" value="0.21167" units="cm"/>
      <inkml:brushProperty name="color" value="#00B0F0"/>
      <inkml:brushProperty name="ignorePressure" value="1"/>
    </inkml:brush>
  </inkml:definitions>
  <inkml:trace contextRef="#ctx0" brushRef="#br0">27 0,'-6'6,"-1"7,-1 13,3 14,12 22,11 24,3 8,8 6,12 13,4 0,-6-3,2 9,5 6,1-6,-2-7,3-5,4 2,-1 0,-3-8,-4-4,-4-12,-4-5,-6-9,1-5,-3-9,-2-3,1-4,2-5,-5-5,0 2,1 0,2 4,3 0,-5-2,6 2,-4 0,7 3,-4-1,5 2,7 5,-2-2,-9-4,-10-4,-2 0,1 0,9-3,-2-3,8-2,-4-2,0-1,-1-1,1 0,1 0,0 0,1-6,0 4,1-3,-1 5,6 3,-3 0,-3 0,-1 0,0-1,0 0,6-1,-4-1,4 1,-4-1,-3 1,0-1,-1 0,2 1,5-1,-3 0,4 6,7 2,2 0,-2-2,-3-7,-8 2,1 7,0 2,1-6,-1-4,5-2,-4 0,-3-1,-6 2,-3 0,-5 0,0-4,2 3,3 3,-2 1,-5 0,-5 0,6 6,-5-5,-11-8,-17-9,-11-8,-8-5,3-10,0-4,1-1,4-4,2 0,-1 2,-2 3,-3-3,0 0,-2 3,-2-4,7-5,12 0,15-2,13 1,4-1,5 2,5 5,2-3,-2-3,-1 1,1 3,1 5,3 3,0 3,2 1,0 2,-5-5,-2-1,1-1,0-4,3 0,-5-4,0 0,1-2,-5 6,-4 12,-7 11,-3 15,-5 8,-1 4,-2 2,0-2,-5-1,-3-1,1-2,2 0,-4-7,-1 3,3 3,-10-5,-7-8,-10-6,-6-7,-1-16,1-6,7-7,4-5,7-4,-4-3,-3-1,4 0,6-1,12 6,13 8,12 7,8 7,6 4,3 2,1 2,1 1,-6-7,-2-1,-1 0,-4-5,-1-6,2 0,2 2,3 5,-4 3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03-15T10:42:09.830"/>
    </inkml:context>
    <inkml:brush xml:id="br0">
      <inkml:brushProperty name="width" value="0.21167" units="cm"/>
      <inkml:brushProperty name="height" value="0.21167" units="cm"/>
      <inkml:brushProperty name="color" value="#538135"/>
      <inkml:brushProperty name="ignorePressure" value="1"/>
    </inkml:brush>
  </inkml:definitions>
  <inkml:trace contextRef="#ctx0" brushRef="#br0">152 2772,'6'0,"13"6,9 7,5 2,9 4,3-2,-1-3,-2 2,-2 3,-3 5,-2-3,-1 2,0-4,-1 2,0 1,-6 4,-1-3,5-5,-1 0,-2-4,-4 3,-12 3,-9 4,-16-2,-11-4,-13-6,0 1,-6-2,0-3,0 4,3 4,2 1,2-4,2 2,0-1,0 2,1-1,6 2,2 5,-1-3,4 2,0-2,-7-6,-5-4,4-9,7-11,7-8,6-14,5-6,4-2,1 0,2 2,-1 1,0 2,0 1,0 1,-1 0,1 1,-1 0,0-6,0-2,0 1,0-5,5 6,14 9,9 10,0 14,0 8,2 3,1 7,2 2,5 3,3 0,0 1,-2 5,-1-2,-2-5,-1 6,-1 0,-6 1,-2-2,-6 0,-12-4,-18-4,-14-4,-13-4,-7-3,-1-2,1 6,2 0,3 1,8 3,4 1,-6-1,4 2,1 6,4-6,8-11,5-11,5-16,4-8,2-11,1-2,0 0,0 3,0 3,12 9,13 9,10 15,3 8,-4 11,3 8,-5 7,-3-1,0 1,0-4,-5 0,-12-4,-14 1,-13-3,-21 2,-16 3,-10-2,-7 7,-3 0,6 0,7-4,2 1,17-5,26-5,21-4,15-4,9-3,5-2,-4-6,-2-3,0 1,0 1,0 2,1 3,0 0,1 1,1 1,-12 1,-15 5,-15 2,-11 5,-8 6,-11 6,-5-2,0 1,12-3,23-12,19-12,13-6,13-1,2-5,-2-6,0 1,-2-1,0 2,-1 4,0 6,-1-3,-5-3,-3-1,1 3,-4-1,-11 0,-14-7,-12-2,-15 5,-7 4,-4-1,0 3,-5-3,6-5,3 2,9 9,9 12,7 11,6 9,5 6,1 4,13-4,9-6,13-14,0-13,-5-12,-9-9,-1-12,-5-4,-5-8,2 0,5 7,-1 0,2-4,5-6,3 0,3 4,3-2,1 2,6-2,3 2,0 3,3 4,1 2,3-2,-6-6,-11-1,0-4,2 2,-7 3,5-1,2-4,1 0,0-1,6-9,-4-5,2 2,1 2,-6-6,-4-2,-1-1,-5 0,-2 2,2 1,2 1,3 6,-4 3,5-1,-3-1,-5 4,5 1,-3 3,-5 1,0 8,-3 6,1 4,-3 2,-2 0,1 7,-1 1,-3-1,-3-2,4 4,-1-6,-1-3,-8 3,-10 7,-8 13,-7 14,-6 5,-2 8,-7 5,-3 6,6 2,4-3,2-7,0-6,11-1,15 3,14 5,16-2,11 7,4-1,6 7,8-3,5 6,-1-5,0 0,-9-1,-7-5,-6-7,-8-12,-9-13,-9-11,-4-8,-5-5,-2-3,0-2,-1 0,0 0,1 1,-5 1,-2 0,0 0,2-5,2-2,-4 0,-1 2,2 2,1 1,2 1,-4 1,-6 6,-7 8,-11 8,-5 10,-3 7,0 14,1 2,2 17,1 11,1-1,1 2,1-2,5-4,14-8,15-11,12-10,16-7,9-5,3-3,6-2,1 0,-2 0,-3 6,-9 8,-11 8,-8 12,-8-6,-4-12,-3-21,-2-14,0-9,1-6,-1 10,1 8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03-15T10:42:27.943"/>
    </inkml:context>
    <inkml:brush xml:id="br0">
      <inkml:brushProperty name="width" value="0.21167" units="cm"/>
      <inkml:brushProperty name="height" value="0.21167" units="cm"/>
      <inkml:brushProperty name="color" value="#7030A0"/>
      <inkml:brushProperty name="ignorePressure" value="1"/>
    </inkml:brush>
  </inkml:definitions>
  <inkml:trace contextRef="#ctx0" brushRef="#br0">202 624,'-12'0,"-3"-6,-5-13,-5-9,2-11,-1 1,4 1,5 2,5 0,5 1,-3-5,0-2,1 1,2 1,2 1,1 3,7 6,9 8,12 8,19 6,8-1,1 0,-4 2,-4 2,-4 1,-5 2,-1-5,3-2,2 1,-7 8,-15 8,-16 9,-8 7,-10 11,-7 4,-1 2,5-1,-2 4,-1 0,1-2,-1-2,3-3,5-2,-1-8,-5-2,2 0,-2-4,-4-7,3-10,3-13,6-10,5-8,2-5,3-3,2-2,-6 0,-2 1,1 0,1 0,1 1,2 0,6 6,9 8,7 7,7 6,4-1,2 0,-10 1,-15 9,-8 8,-10 4,-4 4,2 5,1 5,10 2,15-3,17-1,21-4,6-1,0-4,-5 1,6 3,4 4,-2-2,-7 0,-7-4,1 1,-3-3,-3-4,-3-5,-2-4,-3 4,6 6,0 0,6 4,0-2,-7 3,0 4,6 3,0-3,-1 1,-3-4,3 1,0 1,-2-2,-3-4,4-6,0-4,-1 3,-3-1,-1 5,-3-1,-1-1,-6 2,-2-1,0 4,1-2,2-2,7-4,-2 2,4 0,1-1,6-4,1-1,-2 4,-3 6,-2 0,-3 5,-1-2,-7 2,-2-2,-1-4,2 1,2 5,2-2,-5 2,-12-1,-15-5,-12-4,-10-4,-6-2,-11-3,-3 0,-6-6,6-8,3-2,4 2,2 4,-4 3,-2 3,0 2,-4 2,0 0,7-5,10-8,9-7,14-5,13-5,11-3,2-1,2 4,-2 3,1 0,2 4,-4 0,1 5,-3-1,0 3,-3-1,-3-4,0-4,5 3,-1-1,2-3,-2-1,2 2,-3 1,2 4,4 0,-2 9,1 7,-3 9,1 9,-2 9,-5 5,2 5,10 18,0 18,8 9,-1 2,-7-6,-6-11,-2-10,3-8,-2-18,-10-13,-11-10,-11-4,-14-3,-14-1,-5 0,0 1,2 1,4 1,3 1,2-1,2 1,7-5,3-8,5-7,6-7,6-3,4-3,2-7,2-2,1 0,6 7,8 4,0 2,5 5,3 2,-1 15,-5 15,0 6,4 1,3-3,4 3,2 4,-4 5,-6-7,-6-13,-6-12,-5-11,-2-13,-1-7,-1-3,-6 0,-2 2,-5 2,0 2,-3 1,1 12,3 16,4 15,4 11,2 9,2 5,1 2,1 1,-1 1,1-1,0-1,-1 0,6-1,7-1,8 6,-1 2,-3-6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03-15T10:43:25.451"/>
    </inkml:context>
    <inkml:brush xml:id="br0">
      <inkml:brushProperty name="width" value="0.21167" units="cm"/>
      <inkml:brushProperty name="height" value="0.21167" units="cm"/>
      <inkml:brushProperty name="color" value="#00B050"/>
      <inkml:brushProperty name="ignorePressure" value="1"/>
    </inkml:brush>
  </inkml:definitions>
  <inkml:traceGroup>
    <inkml:annotationXML>
      <emma:emma xmlns:emma="http://www.w3.org/2003/04/emma" version="1.0">
        <emma:interpretation id="{F1382F89-27EE-4DCA-8DC2-3C72586572F5}" emma:medium="tactile" emma:mode="ink">
          <msink:context xmlns:msink="http://schemas.microsoft.com/ink/2010/main" type="inkDrawing" rotatedBoundingBox="16722,5752 22695,6478 22485,8208 16512,7482" semanticType="callout" shapeName="Other"/>
        </emma:interpretation>
      </emma:emma>
    </inkml:annotationXML>
    <inkml:trace contextRef="#ctx0" brushRef="#br0">0 1340,'0'-11,"0"-10,0-12,0-7,0-2,0-10,0-3,17-9,17-10,26-16,13-4,18-8,4 1,-2 7,11 8,11 7,-3 12,-4 16,-2 12,-3 7,-2 9,-6 8,-3 1,6-3,9 2,20 3,12 3,5 4,-6 3,-8 1,-10 1,-14 1,-13-1,-12 1,-7 0,0-1,-1 0,-2 0,-1 0,4 0,7 0,7 0,10 0,7 6,13 13,21 20,9 21,14 6,8 3,-8 1,-15 0,-21-6,-20-9,-11-1,-17-6,-15-9,-13-7,-9-3,-6-6,-3-7,-2-6,-5 0,-2-1,1 4,8 5,-2 5,12 5,4 2,5 3,0-5,-3-1,-4 12,-4 5,-3 0,-2-1,5 3,-5 0,-15-8,-20-11,-29-10,-26-7,-21-6,-8-4,4-1,10-1,5 0,9 0,7 1,7 0,5 1,3 0,1 0,18 0,23 0,33 0,32-11,15-4,9 0,-5 4,-14 2,-13 4,-13 2,-10 2,-5 1,-4 1,-2-1,0 1,-1 0,2-1,0 0,0 0,-4-5,-8-14,-7-9,-12-6,-22-19,-14-12,-7 4,5 2,2 11,1 8,7 4,2 4,6 1,0 0,3 0,-1-1,2 0,-2-1,-4 6,-4 6,-3 14,-3 13,-7 23,-3 17,-1 7,8 1,3-5,8-3,1 1,-1-8,4-4,4-3,0-1,-4 0,2 1,-2 0,-4 6,3 2,-2-5,3-4,11 0,12-7,17-6,11-7,10-5,11-4,7-2,4-1,-2 0,-7 0,-6-1,-6 2,0-1,0 1,-3 0,-2-6,-7-7,-15-7,-22-7,-15-9,-10-4,-16-2,-7 2,1 6,9 5,13 0,10 1,10-2,7-1,3-1,2 0,2-1,-1-1,0 1,-1-1,0 1,0-1,5 6,7 13,2 16,9 12,7 10,3 7,-4 4,-7 2,-7 0,-7 0,1-6,-1-3,-2 1,3 0,0 1,4-4,6-6,4-1,-1 2,-11-2,-12-4,-19-5,-10-3,-13-4,-5-1,1-1,2-1,2 0,-2 0,0 1,2-1,3 1,7 6,4 7,1 7,6 7,-1-8,5-13,4-12,5-12,9-2,5-10,1-4,11-3,2-1,4 6,3-2,3 4,-4 1,-1 6,-4 2,0 3,-4 0,1-3,3 2,4 4,-3 11,1 6,-3 8,0 2,-3-1</inkml:trace>
  </inkml:traceGroup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03-15T10:43:32.729"/>
    </inkml:context>
    <inkml:brush xml:id="br0">
      <inkml:brushProperty name="width" value="0.21167" units="cm"/>
      <inkml:brushProperty name="height" value="0.21167" units="cm"/>
      <inkml:brushProperty name="color" value="#00B050"/>
      <inkml:brushProperty name="ignorePressure" value="1"/>
    </inkml:brush>
  </inkml:definitions>
  <inkml:traceGroup>
    <inkml:annotationXML>
      <emma:emma xmlns:emma="http://www.w3.org/2003/04/emma" version="1.0">
        <emma:interpretation id="{791B8331-0DCF-4654-8CEE-22ACA1907D8B}" emma:medium="tactile" emma:mode="ink">
          <msink:context xmlns:msink="http://schemas.microsoft.com/ink/2010/main" type="inkDrawing" rotatedBoundingBox="16664,12845 22225,12097 22409,13467 16848,14215" semanticType="callout" shapeName="Other"/>
        </emma:interpretation>
      </emma:emma>
    </inkml:annotationXML>
    <inkml:trace contextRef="#ctx0" brushRef="#br0">5496 0,'0'6,"-12"13,-14 20,-9 4,-10 11,-3 9,-5 15,-4 7,-4-1,-4-2,-1 1,5-2,6-14,2-8,-7-2,0-6,0-5,-2-5,-7 2,-3 5,-7 0,-1 3,-9 5,-8-8,3-12,-1 5,-1 8,-1-6,5-4,12-3,2-7,4-9,-3-2,6 1,9-2,4-4,6 1,7-1,-2-4,-3-2,-4-3,0-3,-1 6,-3 0,-3 0,-8 3,-15 2,-4-3,6-2,1-3,8-1,11-2,10-1,9 0,5-1,4 1,2 0,-5-1,-2 1,-11-6,-3-7,-16-8,-6 1,-9-3,6 3,3-1,-2-8,-4 1,-1 4,2 8,5 5,2 6,3 2,7-8,9-3,8 1,1 2,-4 4,1 2,-9-2,0-8,4 1,6 1,4 4,5 3,2-3,2-6,1-6,1-5,-1-4,12-8,21 3,32-5,34-1,18 7,16 3,-3 1,-6 6,-7 7,-13 6,-12 6,-6 2,-16 20,-21 13,-19 12,-8 10,-9 2,0-2,-3-4,2 0,0 4,3-1,4-3,0-5,1-4,4-3,-3-1,1-2,2 0,3 5,-10 2,-1 1,2-3,-2-6,1-4,4 0,4 0,-8-4,-7-7,-11-6,-5-4,-2-16,0-11,2-9,7-4,4 3,6-5,1-1,-1-2,3 1,5 1,4 1,5-5,2-2,3 2,0 0,1 3,0 1,-6 2,-8 0,-1 0,1 1,9 6,11 7,9 7,8 6,12 4,5 3,6 1,2 0,-2 1,-4-1,3 0,5-1,-1-5,-3-8,-4-7,-9 5,-17 11,-21 17,-11 13,-3 13,-4-1,-3 6,1 6,6 0,6-3,4-3,4-4,3-2,1-3,1-2,0 0,0 0,0 0,-6 0,-8-6,-7-2,-6-4,-5-7,-2-5,-1-10,5-11,7-8,2-7,4-5,6-2,3-1,4-1,1 1,3 0,-1 1,-4-6,-3-1,0 0,2 2,1 2,2 1,0 1,2 1,0 1,0-1,6 1,8 6,6 7,12 7,6 6,8-7,2-2,-2 3,-3 3,-2 3,2 3,0 2,4-4,-1-1,-7-6,-17 1,-17 6,-16 12,-11 9,-8 8,-4 6,3 10,2 3,-1 6,0 7,-1-1,5-4,1-4,5-5,6-4,-1-2,3-1,3-1,-3-1,-4 1,-6-6,1-13,10-15,12-12,6-11,2-6,-6 2,-9 0,-10 5,-8 0,-10 5,-1-1,1-3,1-3,-1 3,6-1,8-2,7-3,6-7,-2 1,2 2,-5 0,-6 6,1 1,2 5</inkml:trace>
  </inkml:traceGroup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03-15T10:27:53.981"/>
    </inkml:context>
    <inkml:brush xml:id="br0">
      <inkml:brushProperty name="width" value="0.21167" units="cm"/>
      <inkml:brushProperty name="height" value="0.21167" units="cm"/>
      <inkml:brushProperty name="color" value="#757070"/>
      <inkml:brushProperty name="ignorePressure" value="1"/>
    </inkml:brush>
  </inkml:definitions>
  <inkml:traceGroup>
    <inkml:annotationXML>
      <emma:emma xmlns:emma="http://www.w3.org/2003/04/emma" version="1.0">
        <emma:interpretation id="{B52FE4DC-0235-4DE4-849F-F4D4470E4F20}" emma:medium="tactile" emma:mode="ink">
          <msink:context xmlns:msink="http://schemas.microsoft.com/ink/2010/main" type="inkDrawing" rotatedBoundingBox="21347,12300 23825,15907 22680,16694 20202,13087" shapeName="Other">
            <msink:destinationLink direction="with" ref="{5801C2D3-FB1C-449C-9577-E78C197EEADA}"/>
          </msink:context>
        </emma:interpretation>
      </emma:emma>
    </inkml:annotationXML>
    <inkml:trace contextRef="#ctx0" brushRef="#br0">0 592,'0'6,"4"9,3 2,5 1,3 1,2-3,5-1,2-3,-1 3,0-1,-4 0,-2-2,-4 0,2 1,-2 2,1 4,1 0,-2-1,3 0,-1 0,0-2,-2 1,-4 2,0 1,-2 0,2-1,2-2,0-2,-3 0,-3 1,2-2,-1-1,2-2,0 3,-2 3,-2 1,2 1,3-2,0-2,-2 1,2-3,-1-1,-2 2,4 1,1 1,2 2,-2 0,1 1,2 0,-3 0,-1 0,-1 4,2-3,-1 2,1 1,-1-1,4-1,-1 0,2-1,-3-1,0 0,2 0,1 0,1 0,-1 0,-4-1,2 1,0 3,1-2,0-1,-1 3,0 0,1 0,-2 3,4 0,-2-1,5 2,4 3,-1 3,-2 3,0-2,3 0,0-2,0-3,-2-4,-3-2,1 2,4 3,-1 0,-3-2,0-1,0-1,-1 1,0 3,1 4,3 2,-2 0,2 0,0 1,0 1,-1 1,0 1,-1 1,0 0,-5 0,3 0,1 0,4 4,1 0,-3-3,-3-2,0-4,-1-2,1-1,0-5,-3 2,-1-2,1 2,0 3,2-1,0-2,2-2,-4 1,0-1,0-1,1-2,0-1,2-1,0-4,1 2,3 4,2 2,-1 0,-1-1,0-2,-2-3,-3-2,-2-1,3 1,5 0,-1 1,1-2,1-1,-4 1,-2-2,-5-1,0-2,0 4,1 0,2 0,1-2,1 0,1-2,3 4,1 3,1 1,-2-2,0 0,-2-7,0-8,-1-7,4-2,0-1,0-1,-1 1,-1-2,2-2,4-1,1 1,2-1,-2 0,-1-2,-3 2,-1 4,-3-1,0 3,-1 2,2-1,2-3,3 1,0-1,-1-3,-1-2,-2-2,-1-1,-2 3,1-3,-2 1,-2 1,-2 0,-3-1,-3 0,-3-1,1 2,2 2,1-1,1 2,-1 1,2 2,-2-1,1 2,3-1,-2-2,1-2,1-2,0-1,-4-2,-3 0,-2 0,-2-1,-2 1,0 0,-1 0,-2 3,-9 1,-7 3,-5 4,-1 0,1 1,1 2,1 2,-6-5,0-2,0-5,3 1,2 1,1 1,5-2,-1 3,2-2,1 3,-1 0,0 0,-1-3,-1 0,0 2,-1 3,0-3,0 0,3-2,1-1,0-2,0 2,-2 0,-1-4,0 1,3 1,-3-1,-1-4,-1 2,0-3,0 0,0 0,0 1,1 0,3 1,-2 0,-1 1,-1 0,1 1,2-1,2 3,-1 2,0-1,3-1,0 3,-1 0,-2-2,0 0,-2-2,0 0,2-2,-2-3,2-1,0 3,0 2,0 0,1 1,2 3,1 0,-2 0,0-1,3-2,1 0,1-1,-1-4,-2-5,-2-3,-2-4,-1 0,-2 1,4 2,0 3,-4 0,2 1,0-1,0-2,3 1,-3-1,2 0,3 4,1 2,-2 2,-4-5,-3-1,2 1,1 2,0 5,0 3,2 1,1 0,3-1,3 0,3-1,-1 3,1 1,-2 2,-4-2,-2 0,1 0,2-1,-1-5,3-2,1 0,0 3,0 2,-1-2,0-2,-1 0,0 0,-1 0,1-2,2-1,-1-3,1 1,-2-3,1-2,-1-2,0-3,-4-1,0-1,2 3,3 4,-4 1,1 3,1 2,-3 2,0 2,0-2,-3 3,3 2,0 0,2 1,0 2,1 1,-3-3,0-3,-1 3,2 1,3-1,3 0,0 0,0-1,1 0,2-1,1-3,2-2,-1 1,1-2,1-1,-1 1,0 2,0 2,0 0,1 2,-1 0,0 0,0 0,0 0,-4 4,-3 4,-5 3,-3 4,-2 3,-5 4,2 5,-3 4,0 4,0-1,-2-1,3 2,2-2,1-1,1 1,0-2,0-3,3 0,0-1,1-2,-2 1,0-1,-5 2,-5 0,-1-2,1 2,1-1,5 2,3-1,1-2,0 2,-4 2,-1 0,-1-2,0-3,1 2,4 3,-2-1,0 1,-1 0,3 1,2-2,-4-2,-1 1,-7 2,-3 0,-2-2,1 1,3 2,2-1,3-2,2 1,1-2,5 2,1 3,2 2,5 2,2 1,3 2,1 0,5 0,0 1,4-4,1-1,1-3,2-4,6-3,3-2,2-2,-1-1,-1-1,0 1,-1-1,0 0,3 1,3 0,1 0,0 0,-3 0,2 0,6-4,4-3,-1-5,-4-2,1-4,-3-4,0 2,2-3,-2 3,-1-2,-4 3,-4 2,-4 0,-1 3,-2 1,-2-1,2 2,2 4,1-1,1-2,-2-2,-1-3,5 0,1-3,1 1,0-2,-4 1,-7 3,-9 4,-15 11,-11 5,-14 9,-7 5,-5 6,-4 2,-2 0,-4-1,-9 5,3 0,5-2,7-1,6-7,6-3,6-4,6-1,6-3,3 0,3 0,1 0,6-1,16-2,13-1,17-6,22-2,27-4,22-4,12-3,3-3,-16 2,-16 3,-20 4,-18 3,-14 3,-10 1,-7 1,-9 1,-7 3,-10 7,-13 5,-10 4,-7 4,-6 4,-6 5,3-1,2-2,-7-3,1-3,7-3,4-4,5 1,5-3,5-3,2-1,3 1,1-2,3 2,5 0,3 6,4 3,2 4,1 1,0-1,1-1,0-1,-1-2,1-1,-7-4,-6-5,-7-4,-3-3,1-6,2-8,4-7,4-3,4-1,1-1,0 1,2-3,1-1,2 1,0 2,1 0,0 2,1 0,-1 1,7 3,11-1,10-2,6-4,3-1,6 4,2 1,3-2,-1 3,-1-3,-3 0,-4 3,-7 4,-5 5,-4 1,-2 2,-3-5,0-1,0-1,0 2,-3-1,2-1,2-2,4-2,-2-1,-2 3,0 3,-3 2,-6-2,1 1,-3 0,-3-2,-5 2,-6 2,-8 6,-2 7,-1 9,-2 6,-3 5,2 3,-2 6,2 1,2 0,-3 5,-1-1,1-4,3 2,1-5,1-2,3-2,4 1,3-2,3-1,1 1,2-1,1-1,-1-1,1-2,0 2,2 1,5-1,4-1,3 2,2 4,5 3,5 3,1 5,-1 0,2-1,-2 3,5 10,4 10,1-2,-5-5,2-2,-3-3,-2-1,0-2,-5-5,-6 0,-1-1,1-3,-3-3,0 1,-1-4,-1-3,-1-3,2-3,-3-2,-2 0,-3-2,-3 0,-7-6,-8-5,-7-11,-7-10,-3-7,-2-6,1-1,-2-3,-4 1,-3-1,-1-2,3 5,1-2,4 0,4 2,3 3,0 3,4-3,-1 1,4 1,1 1,0 2,4 0,0 4,2 1,1 0,1 0,-1-2,-2 0,1-1,0-4,-3 2,3 1,1 1,4 0,-1 0,-2-4,0-1,-2-3,2 0,2 0,-2 3,2 1,2-2,1 0,-2 0,-2 5,-7 3,-8-4,-2 0,-1 2,-2 2,4 0,2 3,2 0,5-4,4-3,5 0,2-4,6-1,6 1,8 1,0 1,-1 1,-1 1,1 4,-2 11,-4 13,-2 12,3 11,0 11,5 8,-1 4,5 4,-1 1,5 4,3-3,0-5,5-2,-3-4,4-4,-4-5,0-5,-1-4,-3-4,-5-3,-2-4,2 0,-3-2,1 0,-4 0,-1 4,-2 0,-3 7,4 2,4 2,1-2,6 1,1 1,1-2,-4-12,-6-17,-8-14,-8-12,-7-11,-3-17,-5-11,-2-12,-6-9,-4-6,-4 2,-6 4,-2 6,1 13,9 14,6 10,3 12,7 7,2 4,3 3,3-1,0 1,1-2,-1 0,-4-1,-2 3,-3 0,-1 4,-2 2,0 1,-1-2,-2 0,-2 3,1 5,3 6,6 6,5 8,5 7,2 8,1 10,2-1,0 0,0-4,0-3,3-3,7-1,5-6,0-4,3-2,-1-1,-4-7,-4-15,-7-13,-4-14,-5-7,-2-8,-2-5,0 3,-1 6,-3 4,2 5,3 2,3 2,2 4,2 3,1 1,2 1,-1 2,1-1,-1 1,4-4,0 0,7-1,4 4,3 2,5 1,5-1,4 3,3 4,2 4,2-4,-1 0,4 1,5 0,0 1,2 1,2 0,-4 0,-7 2,-4 1,-4-1,-6-1,-2 2,-4 1,-4-3,-15 4,-13 8,-16 13,-11 10,-7 3,-7 5,-2 4,2-3,7 0,5-5,9-4,7-7,8-4,3-2,2 0,1-6,4-15,6-13,3-12,5-9,0-3,0 2,-2 1,2 4,3 5,3 11,2 15,5 21,3 14,-3 11,5 12,1 6,-3-4,-3 2,2-3,-3-1,2-3,0-4,-3-7,-1-7,2-5,-1-5,2-3,-2-2,-4-10,-5-13,-3-18,-4-16,-1-10,-4-6,-9-5,-4 0,-1 2,3 9,1 6,-1 7,3 16,5 14,8 16,6 15,5 13,1 6,7 6,7 4,-2 2,5-2,0-3,-5-20,-7-23,-13-24,-8-20,-7-13,-4-5,-4 0,1 3,0 4,-1 7,4 19,2 20,5 14,2 10,6 9,2 7,0 8,3 5,1 4,1-2,0-3,1-4,-1-7,-2-7,-2-6,1-7,-3-14,-6-14,-5-19,-9-20,-6-20,-7-16,-5-14,1-1,6 8,5 9,6 15,6 15,1 14,3 16,2 17,3 14,1 11,0 9,5 5,4 6,4 4,10 6,4 7,1 7,6 6,-4-4,-2-6,0-4,-5-8,-2-7,-2-9,-3-15,-6-19,-2-20,-8-18,-5-23,-6-20,0-8,-2-3,2-1,0 2,1 15,3 15,-3 17,-1 11,6 23,7 18,3 15,1 10,2 7,5 5,2 6,2 3,-1 3,3-2,-2-3,-3-8,-4-8,-3-12,-4-14,-10-22,-15-20,-6-22,-1-14,-3-2,2-1,3 1,-1 4,5 9,7 22,5 29,6 26,3 16,3 11,1 12,0 14,0 12,0 14,0 9,-1 10,1 7,-1-5,0-12,3-22,4-22,2-18,-2-21,-5-20,-5-23,-10-29,-5-19,-3-14,-1-9,-3-5,-4-4,-1 4,3 7,1 9,7 15,5 22,5 30,5 24,6 20,2 14,5 15,3 7,0 2,-3-2,-2-3,-2-8,-3-12,-1-16,-4-20,-2-20,-6-19,-7-17,-12-16,-2-14,-3-4,1 3,3 8,8 13,6 12,7 11,2 15,2 20,3 16,1 15,1 12,4 7,5 9,4 10,0 6,-2 0,-3-4,1-4,2-7,3-8,-1-6,1-8,-3-7,-1-19,-4-22,1-21,0-16,2-13,-1-3,2 7,0 2,1 3,-2 5,3 9,1 9,2 7,3 8,4 6,8 11,6 16,3 16,5 16,2 13,-4 2,-5 1,-3 0,-7-6,-1-8,-2-3,-5 0,-1-10,-5-8,-4-14,-3-16,-6-19,-3-12,-7-16,-5-16,-2-11,-6-6,2-4,1 3,5 11,4 26,12 26,5 26,8 24,12 21,7 20,6 11,2 6,1 3,0 1,0 0,-2-6,-6-17,-3-10,-3-17,-3-10,-6-15,-6-21,-4-20,-8-20,-6-23,-6-18,-4-17,-3-15,3-8,0 3,3 12,4 20,3 21,3 29,1 22,2 20,1 15,6 13,5 17,8 15,6 16,5 10,5 1,1 1,5-3,-5-11,-5-13,-9-15,-7-23,-8-26,-10-21,-9-21,-6-13,-9-8,-7-7,-7-5,2 2,9 4,2-1,3 8,5 10,3 10,4 8,10 16,9 13,7 12,7 12,0 10,3 4,-3-2,-8-7,-9-19,-12-16,-8-15,-8-9,-5-10,-6-4,1-2,0 2,-1 1,2 4,3 7,8 14,6 20,7 17,8 14,7 14,6 10,7-3,1 0,3 0,-2-2,-2-7,-3-9,-3-6,-2-15,-3-23,-10-16,-8-18,-5-7,-3-9,-5-11,1-5,1-8,2 5,-1 5,2 5,2 8,5 11,4 10,3 21,12 26,8 22,4 15,6 16,7 23,12 19,14 16,9 8,4 4,-1-3,-7-7,-7-14,-10-22,-13-20,-7-14,-6-13,-5-7,-2-8,-2-6,-1-5,-2-9,-6-17,-6-17,-13-15,-7-8,-5 0,1-1,-1 2,5 7,-1 4,4 6,9 19,9 19,11 21,11 26,9 21,5 17,7 14,3 1,0-6,-1-7,-4-9,-6-16,-8-14,-6-18,-12-19,-13-23,-13-22,-10-12,-5-9,-8-8,1 2,1 6,7 7,5 6,9 5,13 13,18 25,12 19,13 15,6 11,2 0,1-2,-6-2,-2-6,-1 1,-4-4,-8-2,-4-6,-3-8,-2-7,-2-3,-2-3,-2 0,1 0,0 1,3 3,5-1,6 5,5 2,4 3,-4 0,-4 0,-3 0,-2 0,-2 0,-3-1,-6 0,-3 0,0-3,1-1,4-4,2 0,2 2,6 1,-3 2,0 1,0-2,0 0,-1-4,1-2,0-4,-1-2,1-2,3-1,2 0,-1-1,-1 1,-4 2,-5 5,-5 5,-4 3,-5-2,-3 2,-4-3,-1 0,-1-2,-4-2,-1 0,-2-1,-1-2,-1 2,0-1,3 2,0 0,1-2,-1-1,3 1,-1 3,-3 3,1 3,-1-1,0-4,0 1,-1-2,0 1,-1-2,0 2,0 1,-3 0,-2-2,-2 0,-1 2,2-1,1-2,2-2,1-3,2-1,0-1,0-1,0-1,1 4,-1 1,0 0,0-1,0-1,1-1,-1 0,0-1,0 0,0 0,0-3,0-2,3-2,1-4,-3-3,2-6,-1 1,0-3,3-1,-2 1,0-4,5 1,2 0,4 3,-4 0,0 2,-2-3,0-1,3 1,0 1,-3 1,1 1,-1-2,-3-5,3 0,-2 0,3 0,-5 0,2 2,-5 2,2 1,-1 5,1-1,-2 2,0-3,0 0,-1-2,0 1,0 3,0-2,0 0,3-1,2 0,-4-4,-2 1,-1-1,0 2,1 0,-1 2,2 0,-1 1,1 0,0 0,0 0,0-3,4-1,-3 4,2-2,1 2,2 2,-2 1,0-1,1 0,-1-1,1-1,5 1,-1-1,-1 0,-3 3,2 1,3 0,-1 3,2 0,-1 1,0 1,0-2,0-3,-1-1,-2-1,-2-1,-2-1,-2-4,0 3,-2 1,1 0,3 1,-2 0,-2 0,0-1,0 0,0 4,1-3,-1 2,1 4,10 3,12 4,13 3,10 1,7 1,4 1,5 0,6 6,-2 5,-6 4,-4 6,0 5,-8 5,-4 0,-4-2,-1 0,-2 1,1 3,-1 1,1 1,0 2,-2-4,1 0,-1-3,-3-4,-2-2,2 0,1-1,-2-1,1-1,-2-2,0 0,-2-10,-2-14,-5-12,-4-13,-4-12,-8-8,-1-5,-2-4,-1 6,3 4,0 4,4 7,-1 6,2 5,3 4,3 3,-2 0,1 1,1 1,1-1,1-4,1 0,-2-1,-2 1,1 1,1-3,1 0,1 7,7 13,9 20,1 10,9 11,2 12,1 7,1 1,0-4,0 0,0 3,0 2,3-2,-2-1,1-1,-2-6,-2-7,-3-2,-2-4,-2-5,-4-1,-2-5,1-1,-3 0,-4-2,1-4,-1-1,0 2,3 2,3 1,-2-1,1 1,-2-1,1-1,1 4,2 0,1 0,-2-7,-3-13,-10-17,-5-12,-9-11,-11-16,-5-8,-1-7,1-2,0 2,4 6,7 10,-3 5,1 3,2 3,0 8,3 7,4 5,-2 2,1 1,-1 4,-1-2,-2 2,-1-1,2 0,1-1,2 5,4 11,3 12,5 14,6 12,6 9,0 6,1 1,3-2,4-4,-2-4,4-2,-3-3,-4-4,-5-2,3-3,-2-3,2-7,-3-3,1 2,2-3,-1 0,0 0,1 1,2 0,5 7,-1 6,-1-2,0-2,4 3,-3 1,3-2,-3-3,-5 2,-4-2,-1-4,1-3,0 3,-3 3,-3 1,-1 3,5 3,1 0,2 0,0-1,-3-3,1-2,-1-13,-5-8,-10-10,-7-15,-10-10,-5-3,-6-12,-5-4,-1-1,-4 3,-1-1,2 2,1 2,5 6,6 6,5 6,4 3,-1 4,-2-5,-1 1,2 3,-2 0,1-1,1 2,2-2,2 0,1 0,3 1,6-6,10-11,6-9,5-9,1-5,-2 2,-1 4,-4 8,-1 9,2 8,-1 12,3 9,1 13,-2 12,1 16,0 9,-1 11,-2 5,-2 4,6 0,4-6,1-7,-3-4,-2-4,3-5,0-3,-1-2,-3-4,-3-4,2 2,2-3,1-3,4 0,1-1,-3 1,4 3,-1 1,-3 1,1-4,-3-2,1-1,1 0,3-2,-1-1,-3 1,3 2,0 0,0 2,-1 3,0 2,1-3,-1 1,0 1,1 0,2-1,-1-1,-1-1,-2 1,-3 2,-2-5,-10-12,-6-11,-9-13,-7-7,-6-9,0-1,-2-1,2 2,0 1,6 3,3 3,3 0,2 2,3 2,2 2,2 1,4 1,-1 1,-1 1,-1-4,3-1,2 0,2-2,1 0,5 3,4 7,5 5,7 4,6 4,2 2,4 0,-2 1,2 0,-1 0,0 0,-1-1,0 1,-1-1,-2 0,1 0,-1 0,1 3,3 1,-4 3,1 1,-5 2,-3 2,2-1,0 2,1 1,-1 1,-4 2,-2-2,-3-1,0 1,0 1,-1 1,4 1,-1 0,-3 1,-3 0,1 4,1 0,3-3,-2-2,2-1,1 1,1-4,-1-1,-3 1,-4 2,3 0,1 2,-3 0,-1 0,-3 2,-5-1,-6 0,-7 0,-6-3,-2-1,0-4,0-2,0-4,2-3,0-1,0-1,1 0,-3-1,-1 0,0 1,1-4,0-4,-1-3,2-11,5-7,-1-5,2 0,4-1,4 2,2 4,3 3,2 4,0 1,4 5,1 1,3 1,3 3,4 2,1 4,5 2,3 1,3 2,0 1,-1-1,1 1,0 6,-2 2,-2-1,-2 5,3 7,-4 3,-1 1,-1 2,-4 1,-3-1,-2-3,2 0,-1-3,1 3,1-3,-1-1,-2-1,-3-1,-2 1,-2 0,-2-6,0-8,6-9,6-6,0-4,-2-4,1 0,-2-2,-2 0,1 4,2 5,3 4,-1 0,1 2,-2-2,-3-2,-3-3,-2-2,-1-6,-5-1,-5 2,-4 4,-3 0,-3 1,-1 4,-1 4,0 2,0 3,1 2,-1 0,1 1,0-1,3 4,5 7,3 9,4 6,3 3,0 0,2-3,0-1,0-3,-4-4,-1-3,-3-3,-3-5,-7 1,-4-1,-4 1,-2-1,4 2,3-1,2-1,0-3,0 2,6 0,12-2,16 0,8-2,9-1,10-4,0-4,-1-5,-1 0,-4-1,-2-2,-4 2,-4 3,-3 3,-6 0,-2-3,-5-2,0 1,1 1,1 4,-1 5,-2 7,-1 8,2 2,0 1,-3 5,-3 1,-2 0,-4-3,-3-3,-3-3,-4-5,-4 0,-2 1,-1-1,-1-2,-1-2,4 1,0 0,1-1,-1-2,-1-1,-1-1,0-1,0 0,-1 3,-4 1,0 0,0-1,0-1,2 0,1-2,0 1,1-1,0-1,0 1,0 0,-3-3,2-8,5-5,-2-6,2-3,3 0,5-3,2-2,3-3,2-2,0-2,1 2,-1 4,1 1,-1 2,7 3,2 2,2 6,7 4,2 6,2 3,0 3,0 1,-1 1,-1 4,0 3,-1 4,-3 4,2 5,1 2,-3 0,0 0,-1 0,2-6,0-4,0-5,2-4,-1-2,1-2,0-1,-6-3,-12-1,-9 0,-7 1,-7 1,-6-2,-2 0,1 1,2 1,3 1,2 0,2 2,0 0,1 0,1 0,-1 0,1 0,-1 0,7-6,8-6,8 0,10-2,13-1,4-2,0 2,-1 4,0 0,-5-1,-4 2,-1 2,-2 3,0 2,3 1,1 2,0 0,0 0,-1 1,-1-1,0 1,-1 2,0 1,0 1,0 4,0 2,0 5,0 0,-1 1,1-4,0 4,-3 1,-1-1,-4 1,-2 3,-4-1,-3 1,-1-1,-1 0,0-1,-1 1,0-1,-2 0,-5 0,-7-4,-5 0,-1-4,-4 1,2 0,2 2,1-1,1 0,4 1,4 1,1-1,2 0,-1 0,1 2,-1-3,-2-3,0 1,0-3,0 1,4 2,-2 0,-1-3,-3-2,1 0,-1 0,-1 2,-2 3,-1 3,-4-2,-2 2,0 0,0-1,2-3,0-4,1-2,-3-2,3-2</inkml:trace>
  </inkml:traceGroup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03-15T10:43:25.451"/>
    </inkml:context>
    <inkml:brush xml:id="br0">
      <inkml:brushProperty name="width" value="0.21167" units="cm"/>
      <inkml:brushProperty name="height" value="0.21167" units="cm"/>
      <inkml:brushProperty name="color" value="#00B050"/>
      <inkml:brushProperty name="ignorePressure" value="1"/>
    </inkml:brush>
  </inkml:definitions>
  <inkml:trace contextRef="#ctx0" brushRef="#br0">0 1340,'0'-11,"0"-10,0-12,0-7,0-2,0-10,0-3,17-9,17-10,26-16,13-4,18-8,4 1,-2 7,11 8,11 7,-3 12,-4 16,-2 12,-3 7,-2 9,-6 8,-3 1,6-3,9 2,20 3,12 3,5 4,-6 3,-8 1,-10 1,-14 1,-13-1,-12 1,-7 0,0-1,-1 0,-2 0,-1 0,4 0,7 0,7 0,10 0,7 6,13 13,21 20,9 21,14 6,8 3,-8 1,-15 0,-21-6,-20-9,-11-1,-17-6,-15-9,-13-7,-9-3,-6-6,-3-7,-2-6,-5 0,-2-1,1 4,8 5,-2 5,12 5,4 2,5 3,0-5,-3-1,-4 12,-4 5,-3 0,-2-1,5 3,-5 0,-15-8,-20-11,-29-10,-26-7,-21-6,-8-4,4-1,10-1,5 0,9 0,7 1,7 0,5 1,3 0,1 0,18 0,23 0,33 0,32-11,15-4,9 0,-5 4,-14 2,-13 4,-13 2,-10 2,-5 1,-4 1,-2-1,0 1,-1 0,2-1,0 0,0 0,-4-5,-8-14,-7-9,-12-6,-22-19,-14-12,-7 4,5 2,2 11,1 8,7 4,2 4,6 1,0 0,3 0,-1-1,2 0,-2-1,-4 6,-4 6,-3 14,-3 13,-7 23,-3 17,-1 7,8 1,3-5,8-3,1 1,-1-8,4-4,4-3,0-1,-4 0,2 1,-2 0,-4 6,3 2,-2-5,3-4,11 0,12-7,17-6,11-7,10-5,11-4,7-2,4-1,-2 0,-7 0,-6-1,-6 2,0-1,0 1,-3 0,-2-6,-7-7,-15-7,-22-7,-15-9,-10-4,-16-2,-7 2,1 6,9 5,13 0,10 1,10-2,7-1,3-1,2 0,2-1,-1-1,0 1,-1-1,0 1,0-1,5 6,7 13,2 16,9 12,7 10,3 7,-4 4,-7 2,-7 0,-7 0,1-6,-1-3,-2 1,3 0,0 1,4-4,6-6,4-1,-1 2,-11-2,-12-4,-19-5,-10-3,-13-4,-5-1,1-1,2-1,2 0,-2 0,0 1,2-1,3 1,7 6,4 7,1 7,6 7,-1-8,5-13,4-12,5-12,9-2,5-10,1-4,11-3,2-1,4 6,3-2,3 4,-4 1,-1 6,-4 2,0 3,-4 0,1-3,3 2,4 4,-3 11,1 6,-3 8,0 2,-3-1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03-15T10:43:32.729"/>
    </inkml:context>
    <inkml:brush xml:id="br0">
      <inkml:brushProperty name="width" value="0.21167" units="cm"/>
      <inkml:brushProperty name="height" value="0.21167" units="cm"/>
      <inkml:brushProperty name="color" value="#00B050"/>
      <inkml:brushProperty name="ignorePressure" value="1"/>
    </inkml:brush>
  </inkml:definitions>
  <inkml:trace contextRef="#ctx0" brushRef="#br0">5496 0,'0'6,"-12"13,-14 20,-9 4,-10 11,-3 9,-5 15,-4 7,-4-1,-4-2,-1 1,5-2,6-14,2-8,-7-2,0-6,0-5,-2-5,-7 2,-3 5,-7 0,-1 3,-9 5,-8-8,3-12,-1 5,-1 8,-1-6,5-4,12-3,2-7,4-9,-3-2,6 1,9-2,4-4,6 1,7-1,-2-4,-3-2,-4-3,0-3,-1 6,-3 0,-3 0,-8 3,-15 2,-4-3,6-2,1-3,8-1,11-2,10-1,9 0,5-1,4 1,2 0,-5-1,-2 1,-11-6,-3-7,-16-8,-6 1,-9-3,6 3,3-1,-2-8,-4 1,-1 4,2 8,5 5,2 6,3 2,7-8,9-3,8 1,1 2,-4 4,1 2,-9-2,0-8,4 1,6 1,4 4,5 3,2-3,2-6,1-6,1-5,-1-4,12-8,21 3,32-5,34-1,18 7,16 3,-3 1,-6 6,-7 7,-13 6,-12 6,-6 2,-16 20,-21 13,-19 12,-8 10,-9 2,0-2,-3-4,2 0,0 4,3-1,4-3,0-5,1-4,4-3,-3-1,1-2,2 0,3 5,-10 2,-1 1,2-3,-2-6,1-4,4 0,4 0,-8-4,-7-7,-11-6,-5-4,-2-16,0-11,2-9,7-4,4 3,6-5,1-1,-1-2,3 1,5 1,4 1,5-5,2-2,3 2,0 0,1 3,0 1,-6 2,-8 0,-1 0,1 1,9 6,11 7,9 7,8 6,12 4,5 3,6 1,2 0,-2 1,-4-1,3 0,5-1,-1-5,-3-8,-4-7,-9 5,-17 11,-21 17,-11 13,-3 13,-4-1,-3 6,1 6,6 0,6-3,4-3,4-4,3-2,1-3,1-2,0 0,0 0,0 0,-6 0,-8-6,-7-2,-6-4,-5-7,-2-5,-1-10,5-11,7-8,2-7,4-5,6-2,3-1,4-1,1 1,3 0,-1 1,-4-6,-3-1,0 0,2 2,1 2,2 1,0 1,2 1,0 1,0-1,6 1,8 6,6 7,12 7,6 6,8-7,2-2,-2 3,-3 3,-2 3,2 3,0 2,4-4,-1-1,-7-6,-17 1,-17 6,-16 12,-11 9,-8 8,-4 6,3 10,2 3,-1 6,0 7,-1-1,5-4,1-4,5-5,6-4,-1-2,3-1,3-1,-3-1,-4 1,-6-6,1-13,10-15,12-12,6-11,2-6,-6 2,-9 0,-10 5,-8 0,-10 5,-1-1,1-3,1-3,-1 3,6-1,8-2,7-3,6-7,-2 1,2 2,-5 0,-6 6,1 1,2 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03-15T10:28:14.570"/>
    </inkml:context>
    <inkml:brush xml:id="br0">
      <inkml:brushProperty name="width" value="0.21167" units="cm"/>
      <inkml:brushProperty name="height" value="0.21167" units="cm"/>
      <inkml:brushProperty name="color" value="#2E75B5"/>
      <inkml:brushProperty name="ignorePressure" value="1"/>
    </inkml:brush>
  </inkml:definitions>
  <inkml:traceGroup>
    <inkml:annotationXML>
      <emma:emma xmlns:emma="http://www.w3.org/2003/04/emma" version="1.0">
        <emma:interpretation id="{5801C2D3-FB1C-449C-9577-E78C197EEADA}" emma:medium="tactile" emma:mode="ink">
          <msink:context xmlns:msink="http://schemas.microsoft.com/ink/2010/main" type="inkDrawing" rotatedBoundingBox="20240,14042 26338,16489 25303,19067 19206,16619" semanticType="callout" shapeName="Other">
            <msink:sourceLink direction="with" ref="{B52FE4DC-0235-4DE4-849F-F4D4470E4F20}"/>
            <msink:sourceLink direction="with" ref="{2593BC4D-0814-4B49-8FB9-2C88FC0EEDDC}"/>
          </msink:context>
        </emma:interpretation>
      </emma:emma>
    </inkml:annotationXML>
    <inkml:trace contextRef="#ctx0" brushRef="#br0">1 173,'0'-4,"3"-3,4-5,5-3,3 1,2 0,2 2,0 0,1 1,0 4,0-1,-1 1,0 2,0 2,0-3,-3-2,-1-1,0 2,4 2,1 1,2 2,-1 1,0 1,0 0,-1 4,-1 4,3 4,2 0,-5 1,3 5,-1 2,-3 2,-2-4,0 2,1 1,-4 0,-3-1,-3 1,0-5,2 2,0 5,-2 1,-3 0,3-1,-1-1,2 2,2 3,4 4,-1 0,0-2,-1-4,-1 2,2-5,2 1,1 0,-1-1,-4-2,2 0,0 0,-2-1,-4 0,0 0,3 0,3 3,1-2,3-2,-2 0,0 0,-3 0,0-3,-3 0,2-1,1 2,5 4,3 1,2 2,-1-1,4-1,-3 0,-2-2,-2 1,-2 2,1 5,1 0,-2-1,-1-1,1-3,0-1,1-1,-2 0,-1-2,0 1,2 0,1-1,4 4,-2 4,-4 2,2-2,-1-1,-2-3,-1 0,2 1,5 4,3 0,1 5,-1 1,-1-2,-1-4,-1 1,0-5,2 1,1 5,0 1,2 2,4 2,3 2,2 1,3-3,0 0,2 0,2 1,2 1,9 7,13 10,7 4,4 4,6 3,-1-6,-12-6,-7-9,-12-8,-10-7,-10-8,-6-5,-4-4,-2-2,2 5,4 7,5-1,7-1,7 0,2 1,-3-5,-5-3,-3-2,-3-1,-5-4,-3 2,-2-1,-1-1,-2 1,0 1,1 1,2 0,2 1,3 3,0-1,-1-2,-1-2,-2 0,-1 2,2 0,0-1,0-3,-1-2,2-1,4 5,0 2,-1-2,-3 0,-1 0,-6 3,-1 0,-1-2,0-3,2-1,0-2,1 2,0 0,4 3,1 3,1 1,-2-3,3-2,3 1,3 0,3-2,3-2,0-1,-2 3,-4-1,-4 0,-3-1,0-1,-3 3,-3 0,3-1,0-1,1-1,2-1,1 0,-1-1,-2 0,0 0,-2 0,3 0,1-1,-1 1,2 0,0 0,-1 0,-1 0,-1 0,-2 0,0 0,-1 0,0 0,-1 0,4 0,1 0,-3-3,-2-1,-1 0,0 0,4 2,1-3,0-3,3-1,0 2,0 1,1 3,3-6,3 0,0 0,-3 3,-4 2,2-2,-5-3,-2 1,1-6,4 0,11-4,5 1,3 0,-4 0,-5 3,-2 0,3-1,2-3,-2 0,-5 1,-3-1,-4 1,0-2,-3 1,-2-1,-2 4,0-3,4-5,4-1,-2 0,-5 1,-2 1,0 1,-1 1,-2 1,0 0,-2 0,0 0,-2 0,1 4,1-3,0-1,1-4,-2-1,-2-3,0-1,-1 3,-1 1,1 5,-1-1,-1-3,-1-5,-2 0,-1 1,-1 2,0 3,0 0,0 2,0 1,-1 0,1-3,0 0,-6-4,-3-1,-2 5,0 0,2 0,-4 0,1 1,-2 5,0-3,-3 3,0 1,-2 2,1 1,-1-1,-1 2,1-1,0 2,0 3,3-1,1 0,0 3,0 2,1-3,4-2,10-4,11-3,4-2,3 2,-2 0,35-42,12-15,-5 2,-8 9,-14 12,-9 8,-9 7,-5 7,-1 8,-2 3,-4 6</inkml:trace>
  </inkml:traceGroup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03-15T10:28:21.751"/>
    </inkml:context>
    <inkml:brush xml:id="br0">
      <inkml:brushProperty name="width" value="0.21167" units="cm"/>
      <inkml:brushProperty name="height" value="0.21167" units="cm"/>
      <inkml:brushProperty name="color" value="#2E75B5"/>
      <inkml:brushProperty name="ignorePressure" value="1"/>
    </inkml:brush>
    <inkml:brush xml:id="br1">
      <inkml:brushProperty name="width" value="0.21167" units="cm"/>
      <inkml:brushProperty name="height" value="0.21167" units="cm"/>
      <inkml:brushProperty name="color" value="#FFC000"/>
      <inkml:brushProperty name="ignorePressure" value="1"/>
    </inkml:brush>
  </inkml:definitions>
  <inkml:traceGroup>
    <inkml:annotationXML>
      <emma:emma xmlns:emma="http://www.w3.org/2003/04/emma" version="1.0">
        <emma:interpretation id="{D12BBD54-8B8E-436E-BC1F-94310B2B9EB6}" emma:medium="tactile" emma:mode="ink">
          <msink:context xmlns:msink="http://schemas.microsoft.com/ink/2010/main" type="writingRegion" rotatedBoundingBox="25532,17367 25272,13329 26059,13278 26319,17317"/>
        </emma:interpretation>
      </emma:emma>
    </inkml:annotationXML>
    <inkml:traceGroup>
      <inkml:annotationXML>
        <emma:emma xmlns:emma="http://www.w3.org/2003/04/emma" version="1.0">
          <emma:interpretation id="{05861CB5-4DDD-4739-9A84-68880612B281}" emma:medium="tactile" emma:mode="ink">
            <msink:context xmlns:msink="http://schemas.microsoft.com/ink/2010/main" type="paragraph" rotatedBoundingBox="25532,17367 25272,13329 26059,13278 26319,1731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0FDF1FF-93AA-4DF7-9B03-EF12C4AC1F6B}" emma:medium="tactile" emma:mode="ink">
              <msink:context xmlns:msink="http://schemas.microsoft.com/ink/2010/main" type="line" rotatedBoundingBox="25532,17367 25272,13329 26059,13278 26319,17317"/>
            </emma:interpretation>
          </emma:emma>
        </inkml:annotationXML>
        <inkml:traceGroup>
          <inkml:annotationXML>
            <emma:emma xmlns:emma="http://www.w3.org/2003/04/emma" version="1.0">
              <emma:interpretation id="{2593BC4D-0814-4B49-8FB9-2C88FC0EEDDC}" emma:medium="tactile" emma:mode="ink">
                <msink:context xmlns:msink="http://schemas.microsoft.com/ink/2010/main" type="inkWord" rotatedBoundingBox="25790,17351 25725,16340 26042,16319 26108,17330">
                  <msink:destinationLink direction="with" ref="{5801C2D3-FB1C-449C-9577-E78C197EEADA}"/>
                </msink:context>
              </emma:interpretation>
              <emma:one-of disjunction-type="recognition" id="oneOf0">
                <emma:interpretation id="interp0" emma:lang="en-US" emma:confidence="0">
                  <emma:literal>•</emma:literal>
                </emma:interpretation>
                <emma:interpretation id="interp1" emma:lang="en-US" emma:confidence="0">
                  <emma:literal>.</emma:literal>
                </emma:interpretation>
                <emma:interpretation id="interp2" emma:lang="en-US" emma:confidence="0">
                  <emma:literal>&amp;</emma:literal>
                </emma:interpretation>
                <emma:interpretation id="interp3" emma:lang="en-US" emma:confidence="0">
                  <emma:literal>G</emma:literal>
                </emma:interpretation>
                <emma:interpretation id="interp4" emma:lang="en-US" emma:confidence="0">
                  <emma:literal>_</emma:literal>
                </emma:interpretation>
              </emma:one-of>
            </emma:emma>
          </inkml:annotationXML>
          <inkml:trace contextRef="#ctx0" brushRef="#br0">289 0,'-3'0,"-1"3,0 5,0 4,2 2,1 4,0 0,1 2,0 0,0 3,0 1,0-1,0 3,0 0,0-2,0-1,0-1,0-2,0 0,0-1,0 0,0-1,0 1,0 0,0-1,0 1,0 0,0 3,0 2,0-1,0-1,0-1,0 0,0-2,0 1,0-1,0-1,0 1,0 0,-3 0,-1 3,0 1,1 0,0 2,-1 1,-5-5,1-2,0 2,-1 0,-2 1,1-2,2-6,2-9,2-9,2-6,2-6,0-2,0-2,0-1,1 0,-1 1,0 0,1 0,-1 1,0 0,0-3,-3-2,-2 1,1 1,1 1,0 1,2 0,0 1,1 0,0-3,0-1,0 0,0 1,1 1,-1 0,0 1,-4 4,-3 5,-8 4,-4 3,-2 6,-1 5,0 2,4 2,5 3,4-4,5-7,2-8,8-9,3-8,4-5,2 4,-1 1,0 5,-2 2,-1 4,-1 0,1-1,-2 2</inkml:trace>
        </inkml:traceGroup>
        <inkml:traceGroup>
          <inkml:annotationXML>
            <emma:emma xmlns:emma="http://www.w3.org/2003/04/emma" version="1.0">
              <emma:interpretation id="{DE6EEFE9-66E6-4EE0-896F-FCA58A1E81B5}" emma:medium="tactile" emma:mode="ink">
                <msink:context xmlns:msink="http://schemas.microsoft.com/ink/2010/main" type="inkWord" rotatedBoundingBox="25357,14645 25272,13329 26059,13278 26144,14594">
                  <msink:destinationLink direction="to" ref="{9C6B8FB9-6502-4714-93AD-6B656A496905}"/>
                </msink:context>
              </emma:interpretation>
              <emma:one-of disjunction-type="recognition" id="oneOf1">
                <emma:interpretation id="interp5" emma:lang="en-US" emma:confidence="0">
                  <emma:literal>Keg</emma:literal>
                </emma:interpretation>
                <emma:interpretation id="interp6" emma:lang="en-US" emma:confidence="0">
                  <emma:literal>Rag</emma:literal>
                </emma:interpretation>
                <emma:interpretation id="interp7" emma:lang="en-US" emma:confidence="0">
                  <emma:literal>stag</emma:literal>
                </emma:interpretation>
                <emma:interpretation id="interp8" emma:lang="en-US" emma:confidence="0">
                  <emma:literal>Stag</emma:literal>
                </emma:interpretation>
                <emma:interpretation id="interp9" emma:lang="en-US" emma:confidence="0">
                  <emma:literal>Sag</emma:literal>
                </emma:interpretation>
              </emma:one-of>
            </emma:emma>
          </inkml:annotationXML>
          <inkml:trace contextRef="#ctx0" brushRef="#br1" timeOffset="9837">-411-1953,'0'3,"0"5,3 6,5 2,0 1,0 1,-3 1,2 0,3 0,-1 0,-1 0,-2 0,-3 0,-1 0,2-3,4-4,3-5,3-3,6-2,3-2,0-1,-3-3,-2-1,-1 1,0-3,0-4,1 1,0-1,0 1,-2-1,-2 1,-2-1,0 2,0 2,2 3,-1-2,0 0,1-1,2-1,-3 2</inkml:trace>
          <inkml:trace contextRef="#ctx0" brushRef="#br1" timeOffset="16838">-411-1895,'0'-4,"6"0,6 0,4 1,2 0,2 2,0 0,0 1,0 0,0 0,0 0,-1 0,0 1,0-1,0 0,0 0,0 0,3 0,1 0,0 0,-1 0,-1 0,0 0,-5 6,-7 6,-6 4,-6 2,-7-2,0 0,-3-3,-2-4,-1 4,-2-2,-1-1,0-4,0-1,-4-3,-1-1,1-1,1-1,3-2,6-5,5-4,7-4,4-1,4-5,1-2,0 0,-3 1,3 5,-2 1,3 4,-1 1,-2 0,-2-2,2 1,0 1,-1-2,-2-2,-1 0,-1-2,3-1,0 0,3 0,1 0,-2 0,1 3,1 1,1 0,-1-1,-1 0,-3-2,-1 0,-2-1,3 0,0 0,0 0,2 0,1 0,-2-3,2-2,3 1,0 1,-2 1,-2 0,-3 2,-1-1,-1 1,-1 1,3 2,1 2,3-1,0-1,-1 0,-1-2,-2 0,2-1,0 1,-1-2,-1 1,-1 0,-1 0,0 0,2 3,5 1,0 1,-1-2,-2-1,-1 0,-2-1,-1-1,-4 3,-4 5,-2 6,-2 9,-3 5,-1 3,1 1,0-1,-1-2,-1-4,2 1,0 3,0 2,-2 3,-1-2,-4 4,2 3,0-3,7-5,9-3,18 3,9-1,7-2,2 0,-2 0,-2-3,-4-2,-3-2,-1-1,-1 0,-2-2,1 1,-1 0,1-1,-1 1,4 0,1 0,0 0,-1 0,0 0,-2 0,-10 0,-7-3,-10-5,-7-7,-5-1,-2-1,-1-1,4 0,1 2,0-2,1 2,2 0,0 3,0 1,-1-1,2-2,-1 2,0 0,2 2</inkml:trace>
        </inkml:traceGroup>
      </inkml:traceGroup>
    </inkml:traceGroup>
  </inkml:traceGroup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03-15T10:29:43.322"/>
    </inkml:context>
    <inkml:brush xml:id="br0">
      <inkml:brushProperty name="width" value="0.21167" units="cm"/>
      <inkml:brushProperty name="height" value="0.21167" units="cm"/>
      <inkml:brushProperty name="color" value="#FFC000"/>
      <inkml:brushProperty name="ignorePressure" value="1"/>
    </inkml:brush>
  </inkml:definitions>
  <inkml:traceGroup>
    <inkml:annotationXML>
      <emma:emma xmlns:emma="http://www.w3.org/2003/04/emma" version="1.0">
        <emma:interpretation id="{9C6B8FB9-6502-4714-93AD-6B656A496905}" emma:medium="tactile" emma:mode="ink">
          <msink:context xmlns:msink="http://schemas.microsoft.com/ink/2010/main" type="inkDrawing" rotatedBoundingBox="29424,12892 30799,15042 30268,15381 28894,13231" semanticType="callout" shapeName="Other">
            <msink:sourceLink direction="to" ref="{DE6EEFE9-66E6-4EE0-896F-FCA58A1E81B5}"/>
          </msink:context>
        </emma:interpretation>
      </emma:emma>
    </inkml:annotationXML>
    <inkml:trace contextRef="#ctx0" brushRef="#br0">1 460,'0'-6,"0"-6,0-4,0-2,0-2,0 0,0 0,0 0,0 0,0 1,0-1,0 1,0 0,0-3,0-1,0 0,0 1,0 0,0 2,0-3,3 0,8 3,5 5,3 6,4 3,3 4,2 1,0 2,-2 0,2 6,-1 3,-2-1,-2-2,-2 4,3 1,2 1,2 1,-2-1,-2-3,-2-3,-1 0,-4 3,-9-1,-5 1,-6 0,-7 0,-4-1,-3-2,-2 1,-1 0,0 0,0 3,0 3,0-1,4 0,1 2,0-3,0-2,-2 0,0 1,-2 2,1-1,-1-2,-3 0,-2-2,1 1,1-1,0 2,5-5,5-6,7-9,5-6,6-1,2 0,2 2,0 1,-2-1,-2 0,1-2,-1 0,-1-2,-2 1,3-1,-1-1,3 4,2 5,1 0,1 3,1 2,3 2,1 2,1 2,1 3,0 2,-3 2,-4 5,-8-1,-7 1,-7 2,-4 2,-1 1,3 1,3 1,4 3,5 2,6-4,6-2,3 0,9 6,1 2,-1 0,-2-2,0-4,-5 1,-2 0,0-1,-2 0,-1 0,1-1,-2 3,1 2,2-1,-3-1,1-1,5-1,-1 0,1-4,-3 2,-1 1,1 1,-2-1,0-2,-2-2,-2 0,0 1,2 1,3 4,2 4,5 2,-1 0,0-3,-1-4,-2-3,-5-1,2 4,0 0,-4 2,2 2,-3 1,1-4,0-2,4 1,-1 2,2-4,-2-1,-2-1,-1 1,2 0,-1 1,-2 0,0 1,3-1,-1 1,-2 4,1 0,2 0,-1 3,-2-1,1-3,-2-4,6 3,-1 1,5 2,-1 1,-2 0,-5-2,0 2,2 3,2-3,1-3,3-1,-2-2,-4-1,-3 1,-4-1,5 0,0 1,2-4,-1 0,-2 0,-2 0,1-1,-1-1,2-2,2 0,-3-2,-6-2,-6-2,-6-3,-8-1,-3-1,-2-3,1-2,0 1,5-3,-1 0,-2 1,1 2,0 1,1 2,-1 0,-2 1,-2 0,5-3,4-4,5-4,5-4,6 1,9 0,6-2,1 0,0 2,1 3,0 1,1 1,0 0,0-2,0 0,0 0,-3-2,-2 1,1 3,1 2,4 4,2-2,-3-4,-2 1,1 1,-1 2,-3-1,0 0,0-2,1 0,-1-2,-1 2,-2-2,3 1,3 2,-2-1,0 0,-2 6,-4 6,-3 5,-7 5,-2 3,0 2,-4 4,-1 1,2 0,-2 3,1-1,1-1,2-2,2-1,0-2,2 0,0-1,-3-4,-1 0,-3-1,0 2,0 0,3-5,-3-8,1-7,-2-10,0-6,2-2,2-2,1 2,1 0,2 1,0-3,0 0,-3 4,-7 6,-3 7,-1 6,1 6,-1 6,0 3,1 0</inkml:trace>
  </inkml:traceGroup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03-15T16:59:00.982"/>
    </inkml:context>
    <inkml:brush xml:id="br0">
      <inkml:brushProperty name="width" value="0.21167" units="cm"/>
      <inkml:brushProperty name="height" value="0.21167" units="cm"/>
      <inkml:brushProperty name="color" value="#538135"/>
      <inkml:brushProperty name="ignorePressure" value="1"/>
    </inkml:brush>
  </inkml:definitions>
  <inkml:traceGroup>
    <inkml:annotationXML>
      <emma:emma xmlns:emma="http://www.w3.org/2003/04/emma" version="1.0">
        <emma:interpretation id="{3377A3F4-1D06-43A7-9514-D4DB746D6C3B}" emma:medium="tactile" emma:mode="ink">
          <msink:context xmlns:msink="http://schemas.microsoft.com/ink/2010/main" type="writingRegion" rotatedBoundingBox="32074,8608 30743,10265 28470,8440 29801,6783"/>
        </emma:interpretation>
      </emma:emma>
    </inkml:annotationXML>
    <inkml:traceGroup>
      <inkml:annotationXML>
        <emma:emma xmlns:emma="http://www.w3.org/2003/04/emma" version="1.0">
          <emma:interpretation id="{F302AABE-A372-4625-9A28-FFD4128D3836}" emma:medium="tactile" emma:mode="ink">
            <msink:context xmlns:msink="http://schemas.microsoft.com/ink/2010/main" type="paragraph" rotatedBoundingBox="32074,8608 30743,10265 30265,9882 31597,822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DAC4F07-EB5E-493D-B1A5-B8FF3F725D5C}" emma:medium="tactile" emma:mode="ink">
              <msink:context xmlns:msink="http://schemas.microsoft.com/ink/2010/main" type="line" rotatedBoundingBox="32074,8608 30743,10265 30265,9882 31597,8225"/>
            </emma:interpretation>
          </emma:emma>
        </inkml:annotationXML>
        <inkml:traceGroup>
          <inkml:annotationXML>
            <emma:emma xmlns:emma="http://www.w3.org/2003/04/emma" version="1.0">
              <emma:interpretation id="{3C66A802-E2C3-4107-A32C-E3E9305C729F}" emma:medium="tactile" emma:mode="ink">
                <msink:context xmlns:msink="http://schemas.microsoft.com/ink/2010/main" type="inkWord" rotatedBoundingBox="32074,8608 30743,10265 30265,9882 31597,8225"/>
              </emma:interpretation>
              <emma:one-of disjunction-type="recognition" id="oneOf0">
                <emma:interpretation id="interp0" emma:lang="en-US" emma:confidence="0">
                  <emma:literal>so</emma:literal>
                </emma:interpretation>
                <emma:interpretation id="interp1" emma:lang="en-US" emma:confidence="0">
                  <emma:literal>B</emma:literal>
                </emma:interpretation>
                <emma:interpretation id="interp2" emma:lang="en-US" emma:confidence="0">
                  <emma:literal>as</emma:literal>
                </emma:interpretation>
                <emma:interpretation id="interp3" emma:lang="en-US" emma:confidence="0">
                  <emma:literal>Do</emma:literal>
                </emma:interpretation>
                <emma:interpretation id="interp4" emma:lang="en-US" emma:confidence="0">
                  <emma:literal>ss</emma:literal>
                </emma:interpretation>
              </emma:one-of>
            </emma:emma>
          </inkml:annotationXML>
          <inkml:trace contextRef="#ctx0" brushRef="#br0">2469 1004,'0'8,"4"11,2 9,-1 5,-1 0,-1-1,-2-3,0 3,0-1,-1-2,0-1,-1-2,1-2,0 0,0-1,0 1,0-5,-4-2,-2 1,-3 1,0 2,1 0,2 1,-1 1,-5 1,-3 3,-3-2,1-2,3 0,5-1,3 0,-1 1,1-1,-3-3,1-1,-4 1,2 0,-2 1,-3 2,1 0,-1 1,2 0,0 1,-3-1,-2-3,2-2,-1 1,4 0,3 1,-1 6,-2 6,1 1,-1-1,1-2,-1-5,-2-4,-3 2,-2-1,-2-2,-4 4,-3 2,-4 0,-4 0,0 0,-1-5,5-2,5 0,-1 0,0 1,-2 2,-1 0,2 1,-2 0,-4 0,5 1,3-5,3 0,1-5,1 0,5-6,5-13,4-10,5-9,2-5,2-2,1 1,0 1,0 2,0 1,3 2,2 0,3 1,4 0,4 0,3 0,3-4,0 2,1 2,-4 9,-1 10,-4 10,-1 5,2 3,1 4,-1 3,4-3,2-4,-2 0,0-3,0 5,0 0,1 0,1-1,1-5,-4 2,3 1,2 3,0 3,1-2,-8-4,-12-4,-9 0,-9-1,-6-2,-4-2,-1-2,-1-1,-1-1,1 0,4 4,3 1,-1-1,-1 0,0-1,-2-2,0 0,-1 0,0 3,0 1,-1 0,1-1,-1 2,1 1,-1-1,1-2,4-9,5-8,5-5,4-4,3-2,1-2,2 1,0 0,0 1,0 0,-1 0,1 0,7 1,7 0,8 4,4 1,-2 7,-5 11,-7 8,-4 7,-5 5,-3 7,-5 3,-6-4,-2-2,2-2,-2 0,2-3</inkml:trace>
        </inkml:traceGroup>
      </inkml:traceGroup>
    </inkml:traceGroup>
    <inkml:traceGroup>
      <inkml:annotationXML>
        <emma:emma xmlns:emma="http://www.w3.org/2003/04/emma" version="1.0">
          <emma:interpretation id="{61F591FA-529E-487F-B628-48D675D72042}" emma:medium="tactile" emma:mode="ink">
            <msink:context xmlns:msink="http://schemas.microsoft.com/ink/2010/main" type="paragraph" rotatedBoundingBox="30032,7334 29147,8911 28640,8627 29525,704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3E8EE51-A998-48AE-9B81-C1E5D3E7EE93}" emma:medium="tactile" emma:mode="ink">
              <msink:context xmlns:msink="http://schemas.microsoft.com/ink/2010/main" type="line" rotatedBoundingBox="30032,7334 29147,8911 28640,8627 29525,7049"/>
            </emma:interpretation>
          </emma:emma>
        </inkml:annotationXML>
        <inkml:traceGroup>
          <inkml:annotationXML>
            <emma:emma xmlns:emma="http://www.w3.org/2003/04/emma" version="1.0">
              <emma:interpretation id="{6A7BE8D0-653E-447C-9B71-C0FFA052BFE7}" emma:medium="tactile" emma:mode="ink">
                <msink:context xmlns:msink="http://schemas.microsoft.com/ink/2010/main" type="inkWord" rotatedBoundingBox="30032,7334 29147,8911 28640,8627 29525,7049"/>
              </emma:interpretation>
              <emma:one-of disjunction-type="recognition" id="oneOf1">
                <emma:interpretation id="interp5" emma:lang="en-US" emma:confidence="0">
                  <emma:literal>•</emma:literal>
                </emma:interpretation>
                <emma:interpretation id="interp6" emma:lang="en-US" emma:confidence="0">
                  <emma:literal>_</emma:literal>
                </emma:interpretation>
                <emma:interpretation id="interp7" emma:lang="en-US" emma:confidence="0">
                  <emma:literal>&amp;</emma:literal>
                </emma:interpretation>
                <emma:interpretation id="interp8" emma:lang="en-US" emma:confidence="0">
                  <emma:literal>G</emma:literal>
                </emma:interpretation>
                <emma:interpretation id="interp9" emma:lang="en-US" emma:confidence="0">
                  <emma:literal>:</emma:literal>
                </emma:interpretation>
              </emma:one-of>
            </emma:emma>
          </inkml:annotationXML>
          <inkml:trace contextRef="#ctx0" brushRef="#br0" timeOffset="-8121">0 1680,'0'-4,"0"-13,0-20,0-11,0-9,0-8,0 1,0 6,0 5,0 8,0 4,0 0,0 0,0-1,0 2,0 5,0-1,0-1,0-3,0 2,0-5,0 1,0 4,4 4,6 1,4 1,0 2,6 3,-1 1,1 6,0-2,2 2,4-2,6-10,1 0,4 6,2 0,0 3,0 3,-2 0,0 3,2 6,-1 3,0-4,-2 0,-3 2,-4 2,-2 4,-2 1,-2 2,0-4,-8 0,-19-3,-20-1,-14-2,-5-4,-3 1,-1 3,-1-1,4 2,5-1,2 0,3 3,7-1,12-3,13 0,11 2,11 3,7 3,6 2,2 1,-1 1,-3 0,-2 1,-3-1,-1 1,3 3,1 2,-2-1,0-1,-5 3,1 0,2 7,-1 1,-3 1,-6 7,-6 3,-7 1,-5 0,-6-4,-1-3,1 0,-2 0,-3 0,1 2,3 0,-1-3,-7-1,0 0,-1 1,-1 2,-2-3,4-1,0-3,0-4,-1-4,-2-2,-1-11,4-7,-4-10,-2-8,0-3,-1-4,1 6,-1 3,1 4,4 2,2 5,4 1,0 5,-1 0,1-2,4-2,3-2,-1 2,9 4,8 4,6 4,5 2,3 3,2 0,0 1,0-1,-1 9,-3 6,-3 5,1 2,-4 3,1-5,-4 0,1-4,-2-1,1 1,3-2,2-4,3-3,1-3,2-2,0-6,-3-1</inkml:trace>
        </inkml:traceGroup>
      </inkml:traceGroup>
    </inkml:traceGroup>
  </inkml:traceGroup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03-15T10:35:51.177"/>
    </inkml:context>
    <inkml:brush xml:id="br0">
      <inkml:brushProperty name="width" value="0.21167" units="cm"/>
      <inkml:brushProperty name="height" value="0.21167" units="cm"/>
      <inkml:brushProperty name="color" value="#FFD965"/>
      <inkml:brushProperty name="ignorePressure" value="1"/>
    </inkml:brush>
  </inkml:definitions>
  <inkml:traceGroup>
    <inkml:annotationXML>
      <emma:emma xmlns:emma="http://www.w3.org/2003/04/emma" version="1.0">
        <emma:interpretation id="{3CA17AD9-84CB-480D-80B3-CC8834B0D21F}" emma:medium="tactile" emma:mode="ink">
          <msink:context xmlns:msink="http://schemas.microsoft.com/ink/2010/main" type="inkDrawing" rotatedBoundingBox="16179,13661 23397,14612 23001,17614 15783,16663" semanticType="callout" shapeName="Other"/>
        </emma:interpretation>
      </emma:emma>
    </inkml:annotationXML>
    <inkml:trace contextRef="#ctx0" brushRef="#br0">0 0,'0'6,"6"2,7-1,14-1,18-2,19-2,10 0,3-2,-4 0,-11 0,-3 0,-7-1,0 1,-4 0,-4 0,-4 0,3 0,-1 0,-1 5,-2 3,-8 5,2 6,2 6,-6 3,4-2,2 0,6-4,2 5,0-2,3 6,0 4,-3 1,-2 1,-3 4,4 2,0-1,10 10,2 1,9 9,-1-1,-5-4,-1-2,2 3,-10-4,-1-5,-9 0,-5 3,-2-6,4-1,-3-2,-1-2,-7-3,-1-2,-5 4,1 7,2 1,4-2,3-4,2 4,-3-2,10 10,5 6,0 0,0 0,-3-5,10 7,8-3,0 1,-5-11,1-1,-3-4,-4 2,6-7,1 2,-3-6,7 7,10 3,1-1,4 4,3-7,-1 2,-2-2,-1-7,-1-4,-2-1,-1-6,6-6,1-1,5 3,-5-3,-3 3,2 3,1-1,-1-6,4 7,6 6,1-3,2 1,-1-5,-5-5,2-6,4-4,10-4,0-2,1 0,-5-1,-7 0,-6 0,0 0,-1 1,-9-1,-5 1,-7 0,-8 0,-1 0,-3 0,-3 0,-3 0,3-5,0-3,-2 1,-1 1,-2-4,-2-6,0 0,4-3,2 2,4-3,-4-2,-4 1,-3 5,-1 0,-6-4,-2-4,0-3,2-3,-4-2,-6-8,-6-7,-4-7,-4-7,-2-3,-2 3,0-5,0 2,0 8,0 7,1 6,-1 4,1-1,0-7,0-5,0-7,0-3,0 2,0 6,0 7,0 5,0-1,0 1,-5 7,-3 4,1 2,1 0,-4 5,0 1,-10-13,-1-6,2-1,-6-5,1 0,4 2,-6-1,-3 0,2-2,6 1,1 8,4 7,-1-4,2-1,4 1,4 0,-3 2,1-6,1-1,-9-4,-7-1,0 2,-1 4,-2 8,3-2,6 0,-5 0,1 0,4 12,5 16,6 14,3 18,2 9,2 6,1 1,0 0,0-2,0-2,-1 4,0 2,1-2,-1-2,0-2,0-1,11-7,15-15,10-8,9-18,2-12,0-8,-8-3,-6 3,-2 7,-7 3,-1 5,-5-1,0 3,-3-1,2-5,3 3,5 3,-3-1,-16 2,-14-7,-13-2,-7 5,-11-7,-4 1,-1 5,2 5,2 0,2-4,2 2,1 2,2 5,0 4,-6-4,-2 0,7 14,14 10,10 10,14 5,5 4,7 1,6 1,6 0,3-7,2-7,2-9,-1-5,1-5,0-2,-1-2,0-1,5 1,-9-1,-16 1,-16 1,-13-1,-10 1,-6 0,-4 0,-1 6,5 7,3 2,-1 4,0-2,5-8,6-13,6-10,6-4</inkml:trace>
  </inkml:traceGroup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03-15T10:35:09.392"/>
    </inkml:context>
    <inkml:brush xml:id="br0">
      <inkml:brushProperty name="width" value="0.21167" units="cm"/>
      <inkml:brushProperty name="height" value="0.21167" units="cm"/>
      <inkml:brushProperty name="color" value="#ED1C24"/>
      <inkml:brushProperty name="ignorePressure" value="1"/>
    </inkml:brush>
  </inkml:definitions>
  <inkml:traceGroup>
    <inkml:annotationXML>
      <emma:emma xmlns:emma="http://www.w3.org/2003/04/emma" version="1.0">
        <emma:interpretation id="{9CA2F34B-D9BC-4CA7-9E95-2F01794B6F0F}" emma:medium="tactile" emma:mode="ink">
          <msink:context xmlns:msink="http://schemas.microsoft.com/ink/2010/main" type="inkDrawing"/>
        </emma:interpretation>
      </emma:emma>
    </inkml:annotationXML>
    <inkml:trace contextRef="#ctx0" brushRef="#br0">0 985,'6'0,"7"-6,8-1,5-12,16-7,17-12,16-10,18-8,10-1,5 4,7 0,11 3,9 4,2 5,-4 3,-13 2,-16 8,-15 8,-16 8,-3 6,-9 4,-8 2,-8 1,-6 1,2-1,0 0,-2 0,4 0,6-1,1 0,3 0,-3 0,9 0,5 0,8 0,4 6,-6 7,-3 2,-7 9,-8 1,-2-4,-4-5,-3-6,-4-4,-3-4,-2 4,-1 7,0 1,0-2,0 8,-1 1,1-3,1 1,5-3,2 2,-7 3,-2-1,-1-5,-1-5,0-4,2-2,0-3,1 4,0 2,-6 5,-12 1,-15-3,-13-2,-22-3,-10-2,-9-1,-1-2,-2 0,2-1,0 1,3-1,-1 1,4 0,3-1,4 1,4 0,-3 0,0 0,1 0,13 0,22 0,30 0,26 0,23-5,10-3,2 1,-9 1,-5-9,-9-3,-10-3,-8 1,-7 4,-9 0,-9-4,-9-4,-6-3,-3-3,-9-8,-8-3,-2-6,-9-6,0 0,4 3,6-6,-6 0,1 4,-1 5,-9 11,-5 16,4 19,2 20,0 6,5 6,2 2,-2 2,-2 6,4 2,6-1,-1-1,-2 2,2 1,-1-7,2 1,4 0,-1-7,1-3,4 0,-4-5,2-1,-4-4,7-5,10-10,17-7,10-1,6-1,2-4,-4-7,-2 0,-2 3,1-3,1 3,6 3,3-2,-6-10,-8-8,-9-8,-7-11,-5-1,-4 2,-2 3,-1 5,1 2,-1 4,1 1,-5 6,-8 9,-1 12,2 14,3 11,-2 8,0 5,3 4,3 1,-4-6,1-2,1 0,2 1,2 1,2 1,-4 1,-8 1,-6-5,0-2,-2-5,8-7,17-5,15-4,16-3,6-2,4-1,-1 0,-2 0,-2 0,-2 0,-2 1,-1-1,-6 1</inkml:trace>
  </inkml:traceGroup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03-15T10:36:05.186"/>
    </inkml:context>
    <inkml:brush xml:id="br0">
      <inkml:brushProperty name="width" value="0.21167" units="cm"/>
      <inkml:brushProperty name="height" value="0.21167" units="cm"/>
      <inkml:brushProperty name="color" value="#00B0F0"/>
      <inkml:brushProperty name="ignorePressure" value="1"/>
    </inkml:brush>
  </inkml:definitions>
  <inkml:traceGroup>
    <inkml:annotationXML>
      <emma:emma xmlns:emma="http://www.w3.org/2003/04/emma" version="1.0">
        <emma:interpretation id="{C1E97F7E-1BD7-4847-868F-0F66B4915886}" emma:medium="tactile" emma:mode="ink">
          <msink:context xmlns:msink="http://schemas.microsoft.com/ink/2010/main" type="inkDrawing" rotatedBoundingBox="15740,8488 19157,13271 18579,13683 15162,8900" semanticType="callout" shapeName="Other">
            <msink:sourceLink direction="to" ref="{E10520BB-9F8D-4CBC-8336-A54E207118D2}"/>
            <msink:sourceLink direction="from" ref="{E10520BB-9F8D-4CBC-8336-A54E207118D2}"/>
          </msink:context>
        </emma:interpretation>
      </emma:emma>
    </inkml:annotationXML>
    <inkml:trace contextRef="#ctx0" brushRef="#br0">27 0,'-6'6,"-1"7,-1 13,3 14,12 22,11 24,3 8,8 6,12 13,4 0,-6-3,2 9,5 6,1-6,-2-7,3-5,4 2,-1 0,-3-8,-4-4,-4-12,-4-5,-6-9,1-5,-3-9,-2-3,1-4,2-5,-5-5,0 2,1 0,2 4,3 0,-5-2,6 2,-4 0,7 3,-4-1,5 2,7 5,-2-2,-9-4,-10-4,-2 0,1 0,9-3,-2-3,8-2,-4-2,0-1,-1-1,1 0,1 0,0 0,1-6,0 4,1-3,-1 5,6 3,-3 0,-3 0,-1 0,0-1,0 0,6-1,-4-1,4 1,-4-1,-3 1,0-1,-1 0,2 1,5-1,-3 0,4 6,7 2,2 0,-2-2,-3-7,-8 2,1 7,0 2,1-6,-1-4,5-2,-4 0,-3-1,-6 2,-3 0,-5 0,0-4,2 3,3 3,-2 1,-5 0,-5 0,6 6,-5-5,-11-8,-17-9,-11-8,-8-5,3-10,0-4,1-1,4-4,2 0,-1 2,-2 3,-3-3,0 0,-2 3,-2-4,7-5,12 0,15-2,13 1,4-1,5 2,5 5,2-3,-2-3,-1 1,1 3,1 5,3 3,0 3,2 1,0 2,-5-5,-2-1,1-1,0-4,3 0,-5-4,0 0,1-2,-5 6,-4 12,-7 11,-3 15,-5 8,-1 4,-2 2,0-2,-5-1,-3-1,1-2,2 0,-4-7,-1 3,3 3,-10-5,-7-8,-10-6,-6-7,-1-16,1-6,7-7,4-5,7-4,-4-3,-3-1,4 0,6-1,12 6,13 8,12 7,8 7,6 4,3 2,1 2,1 1,-6-7,-2-1,-1 0,-4-5,-1-6,2 0,2 2,3 5,-4 3</inkml:trace>
  </inkml:traceGroup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D75C9B-DA70-4815-8D41-479B5A61F8F2}" type="datetimeFigureOut">
              <a:rPr lang="en-US" smtClean="0"/>
              <a:t>3/17/2017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1B3F5-0582-4401-B940-5BAE2F6593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5678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D75C9B-DA70-4815-8D41-479B5A61F8F2}" type="datetimeFigureOut">
              <a:rPr lang="en-US" smtClean="0"/>
              <a:t>3/17/2017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1B3F5-0582-4401-B940-5BAE2F6593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0696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D75C9B-DA70-4815-8D41-479B5A61F8F2}" type="datetimeFigureOut">
              <a:rPr lang="en-US" smtClean="0"/>
              <a:t>3/17/2017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1B3F5-0582-4401-B940-5BAE2F6593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1840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D75C9B-DA70-4815-8D41-479B5A61F8F2}" type="datetimeFigureOut">
              <a:rPr lang="en-US" smtClean="0"/>
              <a:t>3/17/2017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1B3F5-0582-4401-B940-5BAE2F6593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79767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D75C9B-DA70-4815-8D41-479B5A61F8F2}" type="datetimeFigureOut">
              <a:rPr lang="en-US" smtClean="0"/>
              <a:t>3/17/2017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1B3F5-0582-4401-B940-5BAE2F6593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6106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D75C9B-DA70-4815-8D41-479B5A61F8F2}" type="datetimeFigureOut">
              <a:rPr lang="en-US" smtClean="0"/>
              <a:t>3/17/2017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1B3F5-0582-4401-B940-5BAE2F6593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1300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D75C9B-DA70-4815-8D41-479B5A61F8F2}" type="datetimeFigureOut">
              <a:rPr lang="en-US" smtClean="0"/>
              <a:t>3/17/2017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1B3F5-0582-4401-B940-5BAE2F6593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1824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D75C9B-DA70-4815-8D41-479B5A61F8F2}" type="datetimeFigureOut">
              <a:rPr lang="en-US" smtClean="0"/>
              <a:t>3/17/2017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1B3F5-0582-4401-B940-5BAE2F6593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0825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D75C9B-DA70-4815-8D41-479B5A61F8F2}" type="datetimeFigureOut">
              <a:rPr lang="en-US" smtClean="0"/>
              <a:t>3/17/2017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1B3F5-0582-4401-B940-5BAE2F6593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427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D75C9B-DA70-4815-8D41-479B5A61F8F2}" type="datetimeFigureOut">
              <a:rPr lang="en-US" smtClean="0"/>
              <a:t>3/17/2017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1B3F5-0582-4401-B940-5BAE2F6593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7415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D75C9B-DA70-4815-8D41-479B5A61F8F2}" type="datetimeFigureOut">
              <a:rPr lang="en-US" smtClean="0"/>
              <a:t>3/17/2017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1B3F5-0582-4401-B940-5BAE2F6593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2898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D75C9B-DA70-4815-8D41-479B5A61F8F2}" type="datetimeFigureOut">
              <a:rPr lang="en-US" smtClean="0"/>
              <a:t>3/17/2017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91B3F5-0582-4401-B940-5BAE2F6593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905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6.png"/><Relationship Id="rId26" Type="http://schemas.openxmlformats.org/officeDocument/2006/relationships/image" Target="../media/image20.png"/><Relationship Id="rId3" Type="http://schemas.openxmlformats.org/officeDocument/2006/relationships/image" Target="../media/image2.png"/><Relationship Id="rId21" Type="http://schemas.openxmlformats.org/officeDocument/2006/relationships/customXml" Target="../ink/ink3.xml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customXml" Target="../ink/ink1.xml"/><Relationship Id="rId25" Type="http://schemas.openxmlformats.org/officeDocument/2006/relationships/customXml" Target="../ink/ink5.xml"/><Relationship Id="rId2" Type="http://schemas.openxmlformats.org/officeDocument/2006/relationships/image" Target="../media/image1.jpeg"/><Relationship Id="rId16" Type="http://schemas.openxmlformats.org/officeDocument/2006/relationships/image" Target="../media/image15.png"/><Relationship Id="rId20" Type="http://schemas.openxmlformats.org/officeDocument/2006/relationships/image" Target="../media/image17.png"/><Relationship Id="rId29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19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customXml" Target="../ink/ink4.xml"/><Relationship Id="rId28" Type="http://schemas.openxmlformats.org/officeDocument/2006/relationships/customXml" Target="../ink/ink6.xml"/><Relationship Id="rId10" Type="http://schemas.openxmlformats.org/officeDocument/2006/relationships/image" Target="../media/image9.png"/><Relationship Id="rId19" Type="http://schemas.openxmlformats.org/officeDocument/2006/relationships/customXml" Target="../ink/ink2.xml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18.png"/><Relationship Id="rId27" Type="http://schemas.openxmlformats.org/officeDocument/2006/relationships/image" Target="../media/image2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18" Type="http://schemas.openxmlformats.org/officeDocument/2006/relationships/image" Target="../media/image220.png"/><Relationship Id="rId3" Type="http://schemas.openxmlformats.org/officeDocument/2006/relationships/image" Target="../media/image2.png"/><Relationship Id="rId21" Type="http://schemas.openxmlformats.org/officeDocument/2006/relationships/customXml" Target="../ink/ink9.xml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5" Type="http://schemas.openxmlformats.org/officeDocument/2006/relationships/customXml" Target="../ink/ink11.xml"/><Relationship Id="rId2" Type="http://schemas.openxmlformats.org/officeDocument/2006/relationships/image" Target="../media/image1.jpeg"/><Relationship Id="rId20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24" Type="http://schemas.openxmlformats.org/officeDocument/2006/relationships/image" Target="../media/image24.png"/><Relationship Id="rId5" Type="http://schemas.openxmlformats.org/officeDocument/2006/relationships/image" Target="../media/image7.png"/><Relationship Id="rId23" Type="http://schemas.openxmlformats.org/officeDocument/2006/relationships/customXml" Target="../ink/ink10.xml"/><Relationship Id="rId28" Type="http://schemas.openxmlformats.org/officeDocument/2006/relationships/image" Target="../media/image21.png"/><Relationship Id="rId10" Type="http://schemas.openxmlformats.org/officeDocument/2006/relationships/image" Target="../media/image12.png"/><Relationship Id="rId19" Type="http://schemas.openxmlformats.org/officeDocument/2006/relationships/customXml" Target="../ink/ink8.xml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customXml" Target="../ink/ink7.xml"/><Relationship Id="rId22" Type="http://schemas.openxmlformats.org/officeDocument/2006/relationships/image" Target="../media/image23.png"/><Relationship Id="rId27" Type="http://schemas.openxmlformats.org/officeDocument/2006/relationships/image" Target="../media/image2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customXml" Target="../ink/ink12.xml"/><Relationship Id="rId13" Type="http://schemas.openxmlformats.org/officeDocument/2006/relationships/image" Target="../media/image13.png"/><Relationship Id="rId18" Type="http://schemas.openxmlformats.org/officeDocument/2006/relationships/image" Target="../media/image28.png"/><Relationship Id="rId3" Type="http://schemas.openxmlformats.org/officeDocument/2006/relationships/image" Target="../media/image8.png"/><Relationship Id="rId21" Type="http://schemas.openxmlformats.org/officeDocument/2006/relationships/customXml" Target="../ink/ink16.xml"/><Relationship Id="rId7" Type="http://schemas.openxmlformats.org/officeDocument/2006/relationships/image" Target="../media/image12.png"/><Relationship Id="rId12" Type="http://schemas.openxmlformats.org/officeDocument/2006/relationships/image" Target="../media/image7.png"/><Relationship Id="rId17" Type="http://schemas.openxmlformats.org/officeDocument/2006/relationships/customXml" Target="../ink/ink14.xml"/><Relationship Id="rId25" Type="http://schemas.openxmlformats.org/officeDocument/2006/relationships/image" Target="../media/image26.png"/><Relationship Id="rId2" Type="http://schemas.openxmlformats.org/officeDocument/2006/relationships/image" Target="../media/image1.jpeg"/><Relationship Id="rId16" Type="http://schemas.openxmlformats.org/officeDocument/2006/relationships/image" Target="../media/image220.pn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6.png"/><Relationship Id="rId24" Type="http://schemas.openxmlformats.org/officeDocument/2006/relationships/customXml" Target="../ink/ink17.xml"/><Relationship Id="rId5" Type="http://schemas.openxmlformats.org/officeDocument/2006/relationships/image" Target="../media/image10.png"/><Relationship Id="rId15" Type="http://schemas.openxmlformats.org/officeDocument/2006/relationships/customXml" Target="../ink/ink13.xml"/><Relationship Id="rId23" Type="http://schemas.openxmlformats.org/officeDocument/2006/relationships/image" Target="../media/image28.png"/><Relationship Id="rId10" Type="http://schemas.openxmlformats.org/officeDocument/2006/relationships/image" Target="../media/image14.png"/><Relationship Id="rId19" Type="http://schemas.openxmlformats.org/officeDocument/2006/relationships/customXml" Target="../ink/ink15.xml"/><Relationship Id="rId4" Type="http://schemas.openxmlformats.org/officeDocument/2006/relationships/image" Target="../media/image9.png"/><Relationship Id="rId9" Type="http://schemas.openxmlformats.org/officeDocument/2006/relationships/image" Target="../media/image27.png"/><Relationship Id="rId14" Type="http://schemas.openxmlformats.org/officeDocument/2006/relationships/image" Target="../media/image15.png"/><Relationship Id="rId22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customXml" Target="../ink/ink18.xml"/><Relationship Id="rId3" Type="http://schemas.openxmlformats.org/officeDocument/2006/relationships/image" Target="../media/image9.png"/><Relationship Id="rId7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29.png"/><Relationship Id="rId5" Type="http://schemas.openxmlformats.org/officeDocument/2006/relationships/image" Target="../media/image11.png"/><Relationship Id="rId10" Type="http://schemas.openxmlformats.org/officeDocument/2006/relationships/customXml" Target="../ink/ink19.xml"/><Relationship Id="rId4" Type="http://schemas.openxmlformats.org/officeDocument/2006/relationships/image" Target="../media/image10.png"/><Relationship Id="rId9" Type="http://schemas.openxmlformats.org/officeDocument/2006/relationships/image" Target="../media/image28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customXml" Target="../ink/ink20.xml"/><Relationship Id="rId13" Type="http://schemas.openxmlformats.org/officeDocument/2006/relationships/image" Target="../media/image31.png"/><Relationship Id="rId3" Type="http://schemas.openxmlformats.org/officeDocument/2006/relationships/image" Target="../media/image9.png"/><Relationship Id="rId7" Type="http://schemas.openxmlformats.org/officeDocument/2006/relationships/image" Target="../media/image14.png"/><Relationship Id="rId12" Type="http://schemas.openxmlformats.org/officeDocument/2006/relationships/image" Target="../media/image29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30.png"/><Relationship Id="rId5" Type="http://schemas.openxmlformats.org/officeDocument/2006/relationships/image" Target="../media/image11.png"/><Relationship Id="rId10" Type="http://schemas.openxmlformats.org/officeDocument/2006/relationships/customXml" Target="../ink/ink21.xml"/><Relationship Id="rId4" Type="http://schemas.openxmlformats.org/officeDocument/2006/relationships/image" Target="../media/image10.png"/><Relationship Id="rId9" Type="http://schemas.openxmlformats.org/officeDocument/2006/relationships/image" Target="../media/image25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18" b="1708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-6602"/>
            <a:ext cx="12192000" cy="6858000"/>
          </a:xfrm>
          <a:prstGeom prst="rect">
            <a:avLst/>
          </a:prstGeom>
          <a:solidFill>
            <a:schemeClr val="bg2">
              <a:lumMod val="90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34" y="1526796"/>
            <a:ext cx="4432240" cy="540670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121167" y="325024"/>
            <a:ext cx="515226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>
                <a:latin typeface="Segoe UI Light" panose="020B0502040204020203" pitchFamily="34" charset="0"/>
                <a:cs typeface="Segoe UI Light" panose="020B0502040204020203" pitchFamily="34" charset="0"/>
              </a:rPr>
              <a:t>Hoykhom</a:t>
            </a:r>
            <a:endParaRPr lang="en-US" sz="5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King Mongkut's Institute of Technology Ladkrabang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01" y="364521"/>
            <a:ext cx="1603089" cy="107137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9541" y="66546"/>
            <a:ext cx="1251981" cy="139371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1876" y="381203"/>
            <a:ext cx="1111404" cy="111140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95174">
            <a:off x="7621350" y="4656071"/>
            <a:ext cx="2062332" cy="206233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68066">
            <a:off x="5384931" y="5036048"/>
            <a:ext cx="2124594" cy="1593446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872680">
            <a:off x="2924977" y="4999202"/>
            <a:ext cx="1385202" cy="998863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5336" y="2864930"/>
            <a:ext cx="3078869" cy="2238222"/>
          </a:xfrm>
          <a:prstGeom prst="rect">
            <a:avLst/>
          </a:prstGeom>
        </p:spPr>
      </p:pic>
      <p:pic>
        <p:nvPicPr>
          <p:cNvPr id="1026" name="Picture 2" descr="Image result for Heroku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5599" y="3484245"/>
            <a:ext cx="1386316" cy="585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postgresql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1382" y="3995609"/>
            <a:ext cx="589166" cy="542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python flask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9580" y="4029165"/>
            <a:ext cx="1299534" cy="508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478666">
            <a:off x="6536832" y="3106270"/>
            <a:ext cx="931562" cy="1755542"/>
          </a:xfrm>
          <a:prstGeom prst="rect">
            <a:avLst/>
          </a:prstGeom>
        </p:spPr>
      </p:pic>
      <p:pic>
        <p:nvPicPr>
          <p:cNvPr id="1032" name="Picture 8" descr="Image result for matlab 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4916" y="5129343"/>
            <a:ext cx="1311067" cy="1177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6942" y="5280920"/>
            <a:ext cx="1916154" cy="1438712"/>
          </a:xfrm>
          <a:prstGeom prst="rect">
            <a:avLst/>
          </a:prstGeom>
          <a:solidFill>
            <a:schemeClr val="bg2">
              <a:lumMod val="90000"/>
              <a:alpha val="38000"/>
            </a:schemeClr>
          </a:solidFill>
          <a:ln>
            <a:noFill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038" name="Ink 1037"/>
              <p14:cNvContentPartPr/>
              <p14:nvPr/>
            </p14:nvContentPartPr>
            <p14:xfrm>
              <a:off x="4929356" y="5212542"/>
              <a:ext cx="887400" cy="283492"/>
            </p14:xfrm>
          </p:contentPart>
        </mc:Choice>
        <mc:Fallback xmlns="">
          <p:pic>
            <p:nvPicPr>
              <p:cNvPr id="1038" name="Ink 1037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4920356" y="5203537"/>
                <a:ext cx="905040" cy="3011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043" name="Ink 1042"/>
              <p14:cNvContentPartPr/>
              <p14:nvPr/>
            </p14:nvContentPartPr>
            <p14:xfrm>
              <a:off x="7308236" y="4495401"/>
              <a:ext cx="1216080" cy="1435320"/>
            </p14:xfrm>
          </p:contentPart>
        </mc:Choice>
        <mc:Fallback xmlns="">
          <p:pic>
            <p:nvPicPr>
              <p:cNvPr id="1043" name="Ink 1042"/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7270076" y="4457231"/>
                <a:ext cx="1292040" cy="151129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045" name="Ink 1044"/>
              <p14:cNvContentPartPr/>
              <p14:nvPr/>
            </p14:nvContentPartPr>
            <p14:xfrm>
              <a:off x="7103396" y="5451561"/>
              <a:ext cx="2250720" cy="1181880"/>
            </p14:xfrm>
          </p:contentPart>
        </mc:Choice>
        <mc:Fallback xmlns="">
          <p:pic>
            <p:nvPicPr>
              <p:cNvPr id="1045" name="Ink 1044"/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7065236" y="5413401"/>
                <a:ext cx="2326680" cy="125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054" name="Ink 1053"/>
              <p14:cNvContentPartPr/>
              <p14:nvPr/>
            </p14:nvContentPartPr>
            <p14:xfrm>
              <a:off x="9123512" y="4785561"/>
              <a:ext cx="264600" cy="1458000"/>
            </p14:xfrm>
          </p:contentPart>
        </mc:Choice>
        <mc:Fallback xmlns="">
          <p:pic>
            <p:nvPicPr>
              <p:cNvPr id="1054" name="Ink 1053"/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9085352" y="4747401"/>
                <a:ext cx="340560" cy="153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055" name="Ink 1054"/>
              <p14:cNvContentPartPr/>
              <p14:nvPr/>
            </p14:nvContentPartPr>
            <p14:xfrm>
              <a:off x="10481223" y="4699795"/>
              <a:ext cx="552600" cy="772560"/>
            </p14:xfrm>
          </p:contentPart>
        </mc:Choice>
        <mc:Fallback xmlns="">
          <p:pic>
            <p:nvPicPr>
              <p:cNvPr id="1055" name="Ink 1054"/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10443063" y="4661635"/>
                <a:ext cx="628560" cy="848520"/>
              </a:xfrm>
              <a:prstGeom prst="rect">
                <a:avLst/>
              </a:prstGeom>
            </p:spPr>
          </p:pic>
        </mc:Fallback>
      </mc:AlternateContent>
      <p:pic>
        <p:nvPicPr>
          <p:cNvPr id="26" name="Picture 25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4098" y="2030132"/>
            <a:ext cx="1174451" cy="117445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7" name="Ink 6"/>
              <p14:cNvContentPartPr/>
              <p14:nvPr/>
            </p14:nvContentPartPr>
            <p14:xfrm>
              <a:off x="10486120" y="2599725"/>
              <a:ext cx="898200" cy="101772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0447960" y="2561578"/>
                <a:ext cx="974160" cy="109365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000859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18" b="1708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2862841" y="114041"/>
            <a:ext cx="658880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latin typeface="Segoe UI Light" panose="020B0502040204020203" pitchFamily="34" charset="0"/>
                <a:cs typeface="Segoe UI Light" panose="020B0502040204020203" pitchFamily="34" charset="0"/>
              </a:rPr>
              <a:t>Directory Structure</a:t>
            </a:r>
            <a:endParaRPr lang="en-US" sz="1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27141" y="2865166"/>
            <a:ext cx="2306820" cy="129758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38485" y="3079893"/>
            <a:ext cx="1713820" cy="86813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5626" y="1243735"/>
            <a:ext cx="3683415" cy="5339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0418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18" b="1708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691278" y="98094"/>
            <a:ext cx="88094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Working Breakdown Structure</a:t>
            </a:r>
            <a:endParaRPr lang="en-US" sz="1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27141" y="2865166"/>
            <a:ext cx="2306820" cy="129758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38485" y="3079893"/>
            <a:ext cx="1713820" cy="86813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76258" y="1102097"/>
            <a:ext cx="8924463" cy="5675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7141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18" b="1708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2856027" y="1369644"/>
            <a:ext cx="653125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dirty="0">
                <a:latin typeface="Segoe UI Light" panose="020B0502040204020203" pitchFamily="34" charset="0"/>
                <a:cs typeface="Segoe UI Light" panose="020B0502040204020203" pitchFamily="34" charset="0"/>
              </a:rPr>
              <a:t>Before the competition</a:t>
            </a: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68378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18" b="1708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048624" y="2284046"/>
            <a:ext cx="10251346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latin typeface="Segoe UI Light" panose="020B0502040204020203" pitchFamily="34" charset="0"/>
                <a:cs typeface="Segoe UI Light" panose="020B0502040204020203" pitchFamily="34" charset="0"/>
              </a:rPr>
              <a:t>Because It’s our 1</a:t>
            </a:r>
            <a:r>
              <a:rPr lang="en-US" sz="8000" baseline="30000" dirty="0">
                <a:latin typeface="Segoe UI Light" panose="020B0502040204020203" pitchFamily="34" charset="0"/>
                <a:cs typeface="Segoe UI Light" panose="020B0502040204020203" pitchFamily="34" charset="0"/>
              </a:rPr>
              <a:t>st</a:t>
            </a:r>
            <a:r>
              <a:rPr lang="en-US" sz="8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time </a:t>
            </a:r>
            <a:r>
              <a:rPr lang="en-US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for TESA Top Gun Rally…</a:t>
            </a:r>
            <a:endParaRPr lang="en-US" sz="1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45577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18" b="1708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432808" y="228743"/>
            <a:ext cx="823798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latin typeface="Segoe UI Light" panose="020B0502040204020203" pitchFamily="34" charset="0"/>
                <a:cs typeface="Segoe UI Light" panose="020B0502040204020203" pitchFamily="34" charset="0"/>
              </a:rPr>
              <a:t>We’re practice so hard!</a:t>
            </a:r>
            <a:endParaRPr lang="en-US" sz="1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885812" y="5758487"/>
            <a:ext cx="67531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Segoe UI Light" panose="020B0502040204020203" pitchFamily="34" charset="0"/>
                <a:cs typeface="Segoe UI Light" panose="020B0502040204020203" pitchFamily="34" charset="0"/>
              </a:rPr>
              <a:t>Over 80+ commits on </a:t>
            </a:r>
            <a:r>
              <a:rPr lang="en-US" sz="4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github</a:t>
            </a:r>
            <a:endParaRPr lang="en-US" sz="105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4500" y="1564667"/>
            <a:ext cx="3284924" cy="210933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1429" y="4099647"/>
            <a:ext cx="8040193" cy="1658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5866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18" b="1708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9703" y="542389"/>
            <a:ext cx="6459042" cy="5757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2857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18" b="1708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4970053" y="228743"/>
            <a:ext cx="225189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latin typeface="Segoe UI Light" panose="020B0502040204020203" pitchFamily="34" charset="0"/>
                <a:cs typeface="Segoe UI Light" panose="020B0502040204020203" pitchFamily="34" charset="0"/>
              </a:rPr>
              <a:t>Trello</a:t>
            </a:r>
            <a:endParaRPr lang="en-US" sz="1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6398" y="1473139"/>
            <a:ext cx="8946254" cy="4531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5861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18" b="1708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2776756" y="389063"/>
            <a:ext cx="754534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latin typeface="Segoe UI Light" panose="020B0502040204020203" pitchFamily="34" charset="0"/>
                <a:cs typeface="Segoe UI Light" panose="020B0502040204020203" pitchFamily="34" charset="0"/>
              </a:rPr>
              <a:t>We talk 2 times a days</a:t>
            </a:r>
            <a:endParaRPr lang="en-US" sz="1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6107" y="1793778"/>
            <a:ext cx="9079785" cy="3270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1537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18" b="1708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2374084" y="1436756"/>
            <a:ext cx="7151063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>
                <a:latin typeface="Segoe UI Light" panose="020B0502040204020203" pitchFamily="34" charset="0"/>
                <a:cs typeface="Segoe UI Light" panose="020B0502040204020203" pitchFamily="34" charset="0"/>
              </a:rPr>
              <a:t>But we haven’t done yet…</a:t>
            </a:r>
            <a:endParaRPr 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41043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18" b="1708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651545" y="2099487"/>
            <a:ext cx="1088891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dirty="0">
                <a:latin typeface="Segoe UI Light" panose="020B0502040204020203" pitchFamily="34" charset="0"/>
                <a:cs typeface="Segoe UI Light" panose="020B0502040204020203" pitchFamily="34" charset="0"/>
              </a:rPr>
              <a:t>Problem Analysis</a:t>
            </a:r>
            <a:endParaRPr lang="en-US" sz="3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00099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18" b="1708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-6602"/>
            <a:ext cx="12192000" cy="6858000"/>
          </a:xfrm>
          <a:prstGeom prst="rect">
            <a:avLst/>
          </a:prstGeom>
          <a:solidFill>
            <a:schemeClr val="bg2">
              <a:lumMod val="90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36" t="-1090" r="17586" b="38331"/>
          <a:stretch/>
        </p:blipFill>
        <p:spPr>
          <a:xfrm>
            <a:off x="1224221" y="663403"/>
            <a:ext cx="2924266" cy="267952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95174">
            <a:off x="5759343" y="3253305"/>
            <a:ext cx="2923404" cy="292340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68066">
            <a:off x="4131644" y="4571829"/>
            <a:ext cx="2124594" cy="159344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872680">
            <a:off x="-53230" y="4162916"/>
            <a:ext cx="2554903" cy="184233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5048" y="-78336"/>
            <a:ext cx="4757994" cy="3458882"/>
          </a:xfrm>
          <a:prstGeom prst="rect">
            <a:avLst/>
          </a:prstGeom>
        </p:spPr>
      </p:pic>
      <p:pic>
        <p:nvPicPr>
          <p:cNvPr id="16" name="Picture 2" descr="Image result for Heroku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6846" y="931521"/>
            <a:ext cx="2142370" cy="904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Image result for postgresql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2749" y="1708544"/>
            <a:ext cx="910480" cy="837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6" descr="Image result for python flask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6122" y="1765488"/>
            <a:ext cx="2008262" cy="785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75722">
            <a:off x="4987027" y="1479738"/>
            <a:ext cx="931562" cy="1755542"/>
          </a:xfrm>
          <a:prstGeom prst="rect">
            <a:avLst/>
          </a:prstGeom>
        </p:spPr>
      </p:pic>
      <p:pic>
        <p:nvPicPr>
          <p:cNvPr id="20" name="Picture 8" descr="Image result for matlab 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2061" y="3534720"/>
            <a:ext cx="2503827" cy="2248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524" y="4699795"/>
            <a:ext cx="2492438" cy="1871405"/>
          </a:xfrm>
          <a:prstGeom prst="rect">
            <a:avLst/>
          </a:prstGeom>
          <a:solidFill>
            <a:schemeClr val="bg2">
              <a:lumMod val="90000"/>
              <a:alpha val="38000"/>
            </a:schemeClr>
          </a:solidFill>
          <a:ln>
            <a:noFill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5" name="Ink 24"/>
              <p14:cNvContentPartPr/>
              <p14:nvPr/>
            </p14:nvContentPartPr>
            <p14:xfrm>
              <a:off x="5799051" y="5113288"/>
              <a:ext cx="2516760" cy="1145160"/>
            </p14:xfrm>
          </p:contentPart>
        </mc:Choice>
        <mc:Fallback xmlns="">
          <p:pic>
            <p:nvPicPr>
              <p:cNvPr id="25" name="Ink 24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5760896" y="5075128"/>
                <a:ext cx="2592709" cy="122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3" name="Ink 2"/>
              <p14:cNvContentPartPr/>
              <p14:nvPr/>
            </p14:nvContentPartPr>
            <p14:xfrm>
              <a:off x="3248451" y="4746808"/>
              <a:ext cx="1303560" cy="35460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3210291" y="4708648"/>
                <a:ext cx="1379520" cy="43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22" name="Ink 21"/>
              <p14:cNvContentPartPr/>
              <p14:nvPr/>
            </p14:nvContentPartPr>
            <p14:xfrm>
              <a:off x="5657211" y="3055888"/>
              <a:ext cx="1154520" cy="1817640"/>
            </p14:xfrm>
          </p:contentPart>
        </mc:Choice>
        <mc:Fallback xmlns="">
          <p:pic>
            <p:nvPicPr>
              <p:cNvPr id="22" name="Ink 21"/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5619051" y="3017736"/>
                <a:ext cx="1230480" cy="18935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23" name="Ink 22"/>
              <p14:cNvContentPartPr/>
              <p14:nvPr/>
            </p14:nvContentPartPr>
            <p14:xfrm>
              <a:off x="7825851" y="2803888"/>
              <a:ext cx="792000" cy="1261440"/>
            </p14:xfrm>
          </p:contentPart>
        </mc:Choice>
        <mc:Fallback xmlns="">
          <p:pic>
            <p:nvPicPr>
              <p:cNvPr id="23" name="Ink 22"/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7787691" y="2765728"/>
                <a:ext cx="867960" cy="133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28" name="Ink 27"/>
              <p14:cNvContentPartPr/>
              <p14:nvPr/>
            </p14:nvContentPartPr>
            <p14:xfrm>
              <a:off x="7362891" y="894448"/>
              <a:ext cx="1016280" cy="454680"/>
            </p14:xfrm>
          </p:contentPart>
        </mc:Choice>
        <mc:Fallback xmlns="">
          <p:pic>
            <p:nvPicPr>
              <p:cNvPr id="28" name="Ink 27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7324731" y="856288"/>
                <a:ext cx="1092240" cy="530640"/>
              </a:xfrm>
              <a:prstGeom prst="rect">
                <a:avLst/>
              </a:prstGeom>
            </p:spPr>
          </p:pic>
        </mc:Fallback>
      </mc:AlternateContent>
      <p:pic>
        <p:nvPicPr>
          <p:cNvPr id="27" name="Picture 26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9596" y="-176056"/>
            <a:ext cx="1457164" cy="1457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004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18" b="1708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3254927" y="0"/>
            <a:ext cx="52403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latin typeface="Segoe UI Light" panose="020B0502040204020203" pitchFamily="34" charset="0"/>
                <a:cs typeface="Segoe UI Light" panose="020B0502040204020203" pitchFamily="34" charset="0"/>
              </a:rPr>
              <a:t>Why STM32?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68066">
            <a:off x="2889804" y="1571777"/>
            <a:ext cx="6221797" cy="4666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9366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18" b="1708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2063690" y="67112"/>
            <a:ext cx="86071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latin typeface="Segoe UI Light" panose="020B0502040204020203" pitchFamily="34" charset="0"/>
                <a:cs typeface="Segoe UI Light" panose="020B0502040204020203" pitchFamily="34" charset="0"/>
              </a:rPr>
              <a:t>Why Raspberry Pi 3 ?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95174">
            <a:off x="3074192" y="1130491"/>
            <a:ext cx="6287675" cy="628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5318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18" b="1708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3506596" y="117446"/>
            <a:ext cx="86071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latin typeface="Segoe UI Light" panose="020B0502040204020203" pitchFamily="34" charset="0"/>
                <a:cs typeface="Segoe UI Light" panose="020B0502040204020203" pitchFamily="34" charset="0"/>
              </a:rPr>
              <a:t>Why </a:t>
            </a:r>
            <a:r>
              <a:rPr lang="en-US" sz="72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Matlab</a:t>
            </a:r>
            <a:r>
              <a:rPr lang="en-US" sz="7200" dirty="0">
                <a:latin typeface="Segoe UI Light" panose="020B0502040204020203" pitchFamily="34" charset="0"/>
                <a:cs typeface="Segoe UI Light" panose="020B0502040204020203" pitchFamily="34" charset="0"/>
              </a:rPr>
              <a:t>?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7" name="Picture 8" descr="Image result for matlab 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8819" y="1765329"/>
            <a:ext cx="5040805" cy="4527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21407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18" b="1708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627465" y="83890"/>
            <a:ext cx="9420836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latin typeface="Segoe UI Light" panose="020B0502040204020203" pitchFamily="34" charset="0"/>
                <a:cs typeface="Segoe UI Light" panose="020B0502040204020203" pitchFamily="34" charset="0"/>
              </a:rPr>
              <a:t>Why Heroku, Flask and </a:t>
            </a:r>
            <a:r>
              <a:rPr lang="en-US" sz="6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psql</a:t>
            </a:r>
            <a:r>
              <a:rPr lang="en-US" sz="6000" dirty="0">
                <a:latin typeface="Segoe UI Light" panose="020B0502040204020203" pitchFamily="34" charset="0"/>
                <a:cs typeface="Segoe UI Light" panose="020B0502040204020203" pitchFamily="34" charset="0"/>
              </a:rPr>
              <a:t>?</a:t>
            </a:r>
          </a:p>
          <a:p>
            <a:endParaRPr lang="en-US" sz="1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2866" y="809823"/>
            <a:ext cx="7032811" cy="5112588"/>
          </a:xfrm>
          <a:prstGeom prst="rect">
            <a:avLst/>
          </a:prstGeom>
        </p:spPr>
      </p:pic>
      <p:pic>
        <p:nvPicPr>
          <p:cNvPr id="8" name="Picture 2" descr="Image result for Heroku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8598" y="2220035"/>
            <a:ext cx="3166646" cy="1337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Image result for postgresql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6355" y="3480554"/>
            <a:ext cx="1345784" cy="1238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Image result for python flask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1846" y="3557202"/>
            <a:ext cx="2968421" cy="1161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26941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18" b="1708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2600585" y="75501"/>
            <a:ext cx="86071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latin typeface="Segoe UI Light" panose="020B0502040204020203" pitchFamily="34" charset="0"/>
                <a:cs typeface="Segoe UI Light" panose="020B0502040204020203" pitchFamily="34" charset="0"/>
              </a:rPr>
              <a:t>Why Line Bot API?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026" name="Picture 2" descr="Image result for line api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5174" y="1652631"/>
            <a:ext cx="10246886" cy="4251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57362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18" b="1708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2130802" y="0"/>
            <a:ext cx="86071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latin typeface="Segoe UI Light" panose="020B0502040204020203" pitchFamily="34" charset="0"/>
                <a:cs typeface="Segoe UI Light" panose="020B0502040204020203" pitchFamily="34" charset="0"/>
              </a:rPr>
              <a:t>Why not just a web?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0588" y="1351321"/>
            <a:ext cx="3654454" cy="5216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3714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18" b="1708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4492080" y="228743"/>
            <a:ext cx="54273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latin typeface="Segoe UI Light" panose="020B0502040204020203" pitchFamily="34" charset="0"/>
                <a:cs typeface="Segoe UI Light" panose="020B0502040204020203" pitchFamily="34" charset="0"/>
              </a:rPr>
              <a:t>Thank You</a:t>
            </a:r>
            <a:endParaRPr lang="en-US" sz="1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2050" name="Picture 2" descr="https://scontent.fbkk5-4.fna.fbcdn.net/v/t35.0-12/17311869_1485819448094908_1198033553_o.jpg?oh=05210b21fd36570fd84b9cd913a3bee9&amp;oe=58CD8B3C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75" t="11971" r="22137" b="16631"/>
          <a:stretch/>
        </p:blipFill>
        <p:spPr bwMode="auto">
          <a:xfrm>
            <a:off x="2106561" y="1244406"/>
            <a:ext cx="7978877" cy="5245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10676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18" b="1708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-6602"/>
            <a:ext cx="12192000" cy="6858000"/>
          </a:xfrm>
          <a:prstGeom prst="rect">
            <a:avLst/>
          </a:prstGeom>
          <a:solidFill>
            <a:schemeClr val="bg2">
              <a:lumMod val="90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872680">
            <a:off x="673811" y="2075526"/>
            <a:ext cx="3753934" cy="270694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4540" y="836064"/>
            <a:ext cx="6086621" cy="4424744"/>
          </a:xfrm>
          <a:prstGeom prst="rect">
            <a:avLst/>
          </a:prstGeom>
        </p:spPr>
      </p:pic>
      <p:pic>
        <p:nvPicPr>
          <p:cNvPr id="16" name="Picture 2" descr="Image result for Heroku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3503" y="2025228"/>
            <a:ext cx="2740608" cy="1157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Image result for postgresql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4217" y="3060454"/>
            <a:ext cx="1164723" cy="1071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6" descr="Image result for python flask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6034" y="3182494"/>
            <a:ext cx="2569051" cy="1005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9" name="Ink 28"/>
              <p14:cNvContentPartPr/>
              <p14:nvPr/>
            </p14:nvContentPartPr>
            <p14:xfrm>
              <a:off x="3413331" y="3227968"/>
              <a:ext cx="2446560" cy="333720"/>
            </p14:xfrm>
          </p:contentPart>
        </mc:Choice>
        <mc:Fallback xmlns="">
          <p:pic>
            <p:nvPicPr>
              <p:cNvPr id="29" name="Ink 28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375171" y="3189808"/>
                <a:ext cx="2522520" cy="409680"/>
              </a:xfrm>
              <a:prstGeom prst="rect">
                <a:avLst/>
              </a:prstGeom>
            </p:spPr>
          </p:pic>
        </mc:Fallback>
      </mc:AlternateContent>
      <p:pic>
        <p:nvPicPr>
          <p:cNvPr id="30" name="Picture 8" descr="Image result for matlab 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36208" y="4388962"/>
            <a:ext cx="2503827" cy="2248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95174">
            <a:off x="6166426" y="8993185"/>
            <a:ext cx="2923404" cy="2923404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68066">
            <a:off x="4538727" y="10311709"/>
            <a:ext cx="2124594" cy="1593446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75722">
            <a:off x="5394110" y="7219618"/>
            <a:ext cx="931562" cy="1755542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7607" y="10439675"/>
            <a:ext cx="2492438" cy="1871405"/>
          </a:xfrm>
          <a:prstGeom prst="rect">
            <a:avLst/>
          </a:prstGeom>
          <a:solidFill>
            <a:schemeClr val="bg2">
              <a:lumMod val="90000"/>
              <a:alpha val="38000"/>
            </a:schemeClr>
          </a:solidFill>
          <a:ln>
            <a:noFill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35" name="Ink 34"/>
              <p14:cNvContentPartPr/>
              <p14:nvPr/>
            </p14:nvContentPartPr>
            <p14:xfrm>
              <a:off x="6206134" y="10853168"/>
              <a:ext cx="2516760" cy="1145160"/>
            </p14:xfrm>
          </p:contentPart>
        </mc:Choice>
        <mc:Fallback xmlns="">
          <p:pic>
            <p:nvPicPr>
              <p:cNvPr id="35" name="Ink 34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167979" y="10815008"/>
                <a:ext cx="2592709" cy="122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36" name="Ink 35"/>
              <p14:cNvContentPartPr/>
              <p14:nvPr/>
            </p14:nvContentPartPr>
            <p14:xfrm>
              <a:off x="3655534" y="10486688"/>
              <a:ext cx="1303560" cy="354600"/>
            </p14:xfrm>
          </p:contentPart>
        </mc:Choice>
        <mc:Fallback xmlns="">
          <p:pic>
            <p:nvPicPr>
              <p:cNvPr id="36" name="Ink 35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617374" y="10448528"/>
                <a:ext cx="1379520" cy="43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37" name="Ink 36"/>
              <p14:cNvContentPartPr/>
              <p14:nvPr/>
            </p14:nvContentPartPr>
            <p14:xfrm>
              <a:off x="6064294" y="8795768"/>
              <a:ext cx="1154520" cy="1817640"/>
            </p14:xfrm>
          </p:contentPart>
        </mc:Choice>
        <mc:Fallback xmlns="">
          <p:pic>
            <p:nvPicPr>
              <p:cNvPr id="37" name="Ink 36"/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6026134" y="8757616"/>
                <a:ext cx="1230480" cy="18935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38" name="Ink 37"/>
              <p14:cNvContentPartPr/>
              <p14:nvPr/>
            </p14:nvContentPartPr>
            <p14:xfrm>
              <a:off x="8232934" y="8543768"/>
              <a:ext cx="792000" cy="1261440"/>
            </p14:xfrm>
          </p:contentPart>
        </mc:Choice>
        <mc:Fallback xmlns="">
          <p:pic>
            <p:nvPicPr>
              <p:cNvPr id="38" name="Ink 37"/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8194774" y="8505608"/>
                <a:ext cx="867960" cy="1337400"/>
              </a:xfrm>
              <a:prstGeom prst="rect">
                <a:avLst/>
              </a:prstGeom>
            </p:spPr>
          </p:pic>
        </mc:Fallback>
      </mc:AlternateContent>
      <p:pic>
        <p:nvPicPr>
          <p:cNvPr id="39" name="Picture 38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1418" y="-2658237"/>
            <a:ext cx="2496158" cy="249615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40" name="Ink 39"/>
              <p14:cNvContentPartPr/>
              <p14:nvPr/>
            </p14:nvContentPartPr>
            <p14:xfrm>
              <a:off x="7240584" y="-1260002"/>
              <a:ext cx="1016280" cy="454680"/>
            </p14:xfrm>
          </p:contentPart>
        </mc:Choice>
        <mc:Fallback xmlns="">
          <p:pic>
            <p:nvPicPr>
              <p:cNvPr id="40" name="Ink 39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202424" y="-1298162"/>
                <a:ext cx="1092240" cy="530640"/>
              </a:xfrm>
              <a:prstGeom prst="rect">
                <a:avLst/>
              </a:prstGeom>
            </p:spPr>
          </p:pic>
        </mc:Fallback>
      </mc:AlternateContent>
      <p:sp>
        <p:nvSpPr>
          <p:cNvPr id="23" name="TextBox 22"/>
          <p:cNvSpPr txBox="1"/>
          <p:nvPr/>
        </p:nvSpPr>
        <p:spPr>
          <a:xfrm>
            <a:off x="3570627" y="166143"/>
            <a:ext cx="515226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latin typeface="Segoe UI Light" panose="020B0502040204020203" pitchFamily="34" charset="0"/>
                <a:cs typeface="Segoe UI Light" panose="020B0502040204020203" pitchFamily="34" charset="0"/>
              </a:rPr>
              <a:t>Push and reply</a:t>
            </a:r>
            <a:endParaRPr lang="en-US" sz="1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93105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18" b="1708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-6602"/>
            <a:ext cx="12192000" cy="6858000"/>
          </a:xfrm>
          <a:prstGeom prst="rect">
            <a:avLst/>
          </a:prstGeom>
          <a:solidFill>
            <a:schemeClr val="bg2">
              <a:lumMod val="90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245" y="1088727"/>
            <a:ext cx="6086621" cy="4424744"/>
          </a:xfrm>
          <a:prstGeom prst="rect">
            <a:avLst/>
          </a:prstGeom>
        </p:spPr>
      </p:pic>
      <p:pic>
        <p:nvPicPr>
          <p:cNvPr id="16" name="Picture 2" descr="Image result for Heroku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8208" y="2277891"/>
            <a:ext cx="2740608" cy="1157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Image result for postgresql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8922" y="3313117"/>
            <a:ext cx="1164723" cy="1071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6" descr="Image result for python flask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0739" y="3435157"/>
            <a:ext cx="2569051" cy="1005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8" descr="Image result for matlab 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9552" y="1419918"/>
            <a:ext cx="4188762" cy="3762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 9"/>
              <p14:cNvContentPartPr/>
              <p14:nvPr/>
            </p14:nvContentPartPr>
            <p14:xfrm>
              <a:off x="5955594" y="2212636"/>
              <a:ext cx="2176920" cy="486000"/>
            </p14:xfrm>
          </p:contentPart>
        </mc:Choice>
        <mc:Fallback xmlns="">
          <p:pic>
            <p:nvPicPr>
              <p:cNvPr id="10" name="Ink 9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917434" y="2174476"/>
                <a:ext cx="2252880" cy="56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1" name="Ink 10"/>
              <p14:cNvContentPartPr/>
              <p14:nvPr/>
            </p14:nvContentPartPr>
            <p14:xfrm>
              <a:off x="6022554" y="4355356"/>
              <a:ext cx="1978920" cy="747000"/>
            </p14:xfrm>
          </p:contentPart>
        </mc:Choice>
        <mc:Fallback xmlns="">
          <p:pic>
            <p:nvPicPr>
              <p:cNvPr id="11" name="Ink 10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984394" y="4317214"/>
                <a:ext cx="2054880" cy="822923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TextBox 11"/>
          <p:cNvSpPr txBox="1"/>
          <p:nvPr/>
        </p:nvSpPr>
        <p:spPr>
          <a:xfrm>
            <a:off x="3865665" y="189121"/>
            <a:ext cx="515226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latin typeface="Segoe UI Light" panose="020B0502040204020203" pitchFamily="34" charset="0"/>
                <a:cs typeface="Segoe UI Light" panose="020B0502040204020203" pitchFamily="34" charset="0"/>
              </a:rPr>
              <a:t>Data Analytics</a:t>
            </a:r>
            <a:endParaRPr lang="en-US" sz="1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25199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18" b="1708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-6602"/>
            <a:ext cx="12192000" cy="6858000"/>
          </a:xfrm>
          <a:prstGeom prst="rect">
            <a:avLst/>
          </a:prstGeom>
          <a:solidFill>
            <a:schemeClr val="bg2">
              <a:lumMod val="90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37515" y="1052633"/>
            <a:ext cx="6086621" cy="4424744"/>
          </a:xfrm>
          <a:prstGeom prst="rect">
            <a:avLst/>
          </a:prstGeom>
        </p:spPr>
      </p:pic>
      <p:pic>
        <p:nvPicPr>
          <p:cNvPr id="16" name="Picture 2" descr="Image result for Heroku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298552" y="2241797"/>
            <a:ext cx="2740608" cy="1157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Image result for postgresql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86970" y="3332727"/>
            <a:ext cx="1164723" cy="1071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6" descr="Image result for python flask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256021" y="3399063"/>
            <a:ext cx="2569051" cy="1005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8" descr="Image result for matlab 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49469" y="1339994"/>
            <a:ext cx="4188762" cy="3762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 9"/>
              <p14:cNvContentPartPr/>
              <p14:nvPr/>
            </p14:nvContentPartPr>
            <p14:xfrm>
              <a:off x="4934094" y="-1288554"/>
              <a:ext cx="2176920" cy="486000"/>
            </p14:xfrm>
          </p:contentPart>
        </mc:Choice>
        <mc:Fallback xmlns="">
          <p:pic>
            <p:nvPicPr>
              <p:cNvPr id="10" name="Ink 9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895934" y="-1326714"/>
                <a:ext cx="2252880" cy="56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1" name="Ink 10"/>
              <p14:cNvContentPartPr/>
              <p14:nvPr/>
            </p14:nvContentPartPr>
            <p14:xfrm>
              <a:off x="5712396" y="7129152"/>
              <a:ext cx="1978920" cy="747000"/>
            </p14:xfrm>
          </p:contentPart>
        </mc:Choice>
        <mc:Fallback xmlns="">
          <p:pic>
            <p:nvPicPr>
              <p:cNvPr id="11" name="Ink 10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674236" y="7091010"/>
                <a:ext cx="2054880" cy="822923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TextBox 11"/>
          <p:cNvSpPr txBox="1"/>
          <p:nvPr/>
        </p:nvSpPr>
        <p:spPr>
          <a:xfrm>
            <a:off x="4234008" y="210038"/>
            <a:ext cx="406778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latin typeface="Segoe UI Light" panose="020B0502040204020203" pitchFamily="34" charset="0"/>
                <a:cs typeface="Segoe UI Light" panose="020B0502040204020203" pitchFamily="34" charset="0"/>
              </a:rPr>
              <a:t>Teamworks!</a:t>
            </a:r>
            <a:endParaRPr lang="en-US" sz="1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026" name="Picture 2" descr="ในภาพอาจจะมี 5 คน, ผู้คนกำลังยืน"/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600"/>
          <a:stretch/>
        </p:blipFill>
        <p:spPr bwMode="auto">
          <a:xfrm>
            <a:off x="2065119" y="1496853"/>
            <a:ext cx="7993281" cy="4460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1464" y="3169145"/>
            <a:ext cx="1236009" cy="695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8966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18" b="1708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-6602"/>
            <a:ext cx="12192000" cy="6858000"/>
          </a:xfrm>
          <a:prstGeom prst="rect">
            <a:avLst/>
          </a:prstGeom>
          <a:solidFill>
            <a:schemeClr val="bg2">
              <a:lumMod val="90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3704619" y="215566"/>
            <a:ext cx="553563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latin typeface="Segoe UI Light" panose="020B0502040204020203" pitchFamily="34" charset="0"/>
                <a:cs typeface="Segoe UI Light" panose="020B0502040204020203" pitchFamily="34" charset="0"/>
              </a:rPr>
              <a:t>Teamworks! (1)</a:t>
            </a:r>
            <a:endParaRPr lang="en-US" sz="1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6875" y="1041822"/>
            <a:ext cx="9762048" cy="5491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6259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18" b="1708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-6602"/>
            <a:ext cx="12192000" cy="6858000"/>
          </a:xfrm>
          <a:prstGeom prst="rect">
            <a:avLst/>
          </a:prstGeom>
          <a:solidFill>
            <a:schemeClr val="bg2">
              <a:lumMod val="90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3489400" y="175408"/>
            <a:ext cx="642372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latin typeface="Segoe UI Light" panose="020B0502040204020203" pitchFamily="34" charset="0"/>
                <a:cs typeface="Segoe UI Light" panose="020B0502040204020203" pitchFamily="34" charset="0"/>
              </a:rPr>
              <a:t>GIT &lt;Bitbucket&gt;</a:t>
            </a:r>
            <a:endParaRPr lang="en-US" sz="1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27141" y="2865166"/>
            <a:ext cx="2306820" cy="129758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38485" y="3079893"/>
            <a:ext cx="1713820" cy="86813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6051" y="1366468"/>
            <a:ext cx="9878939" cy="5163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9403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18" b="1708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-6602"/>
            <a:ext cx="12192000" cy="6858000"/>
          </a:xfrm>
          <a:prstGeom prst="rect">
            <a:avLst/>
          </a:prstGeom>
          <a:solidFill>
            <a:schemeClr val="bg2">
              <a:lumMod val="90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786072" y="175408"/>
            <a:ext cx="977638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latin typeface="Segoe UI Light" panose="020B0502040204020203" pitchFamily="34" charset="0"/>
                <a:cs typeface="Segoe UI Light" panose="020B0502040204020203" pitchFamily="34" charset="0"/>
              </a:rPr>
              <a:t>System Integration Strategy</a:t>
            </a:r>
            <a:endParaRPr lang="en-US" sz="1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27141" y="2865166"/>
            <a:ext cx="2306820" cy="129758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38485" y="3079893"/>
            <a:ext cx="1713820" cy="86813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86072" y="1468214"/>
            <a:ext cx="8479832" cy="4687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8283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18" b="1708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3802878" y="55365"/>
            <a:ext cx="52813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latin typeface="Segoe UI Light" panose="020B0502040204020203" pitchFamily="34" charset="0"/>
                <a:cs typeface="Segoe UI Light" panose="020B0502040204020203" pitchFamily="34" charset="0"/>
              </a:rPr>
              <a:t>Naming Rules</a:t>
            </a:r>
            <a:endParaRPr lang="en-US" sz="1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27141" y="2865166"/>
            <a:ext cx="2306820" cy="129758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38485" y="3079893"/>
            <a:ext cx="1713820" cy="86813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2301" y="1243734"/>
            <a:ext cx="5923103" cy="5272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9998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573</TotalTime>
  <Words>104</Words>
  <Application>Microsoft Office PowerPoint</Application>
  <PresentationFormat>Widescreen</PresentationFormat>
  <Paragraphs>26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Arial</vt:lpstr>
      <vt:lpstr>Calibri</vt:lpstr>
      <vt:lpstr>Calibri Light</vt:lpstr>
      <vt:lpstr>Segoe UI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Isara Naranirattisai</dc:creator>
  <cp:lastModifiedBy>Isara Naranirattisai</cp:lastModifiedBy>
  <cp:revision>23</cp:revision>
  <dcterms:created xsi:type="dcterms:W3CDTF">2017-03-15T09:44:10Z</dcterms:created>
  <dcterms:modified xsi:type="dcterms:W3CDTF">2017-03-17T03:01:55Z</dcterms:modified>
</cp:coreProperties>
</file>